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6256000" cy="9144000"/>
  <p:notesSz cx="9144000" cy="16256000"/>
  <p:embeddedFontLst>
    <p:embeddedFont>
      <p:font typeface="Liter" panose="02010600030101010101" charset="0"/>
      <p:regular r:id="rId17"/>
    </p:embeddedFont>
    <p:embeddedFont>
      <p:font typeface="MiSans" pitchFamily="50" charset="-122"/>
      <p:regular r:id="rId18"/>
    </p:embeddedFont>
    <p:embeddedFont>
      <p:font typeface="Noto Sans SC" panose="020B0200000000000000" pitchFamily="34" charset="-122"/>
      <p:regular r:id="rId19"/>
      <p:bold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8" d="100"/>
          <a:sy n="78" d="100"/>
        </p:scale>
        <p:origin x="88" y="-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6609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55dd359cedc454cd6c394a619be9c7ca6e3a427d.jpg"/>
          <p:cNvPicPr>
            <a:picLocks noChangeAspect="1"/>
          </p:cNvPicPr>
          <p:nvPr/>
        </p:nvPicPr>
        <p:blipFill>
          <a:blip r:embed="rId3">
            <a:alphaModFix amt="40000"/>
          </a:blip>
          <a:srcRect t="7779" b="7779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635000"/>
            <a:ext cx="812800" cy="50800"/>
          </a:xfrm>
          <a:custGeom>
            <a:avLst/>
            <a:gdLst/>
            <a:ahLst/>
            <a:cxnLst/>
            <a:rect l="l" t="t" r="r" b="b"/>
            <a:pathLst>
              <a:path w="812800" h="50800">
                <a:moveTo>
                  <a:pt x="0" y="0"/>
                </a:moveTo>
                <a:lnTo>
                  <a:pt x="812800" y="0"/>
                </a:lnTo>
                <a:lnTo>
                  <a:pt x="8128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Text 2"/>
          <p:cNvSpPr/>
          <p:nvPr/>
        </p:nvSpPr>
        <p:spPr>
          <a:xfrm>
            <a:off x="1473200" y="508000"/>
            <a:ext cx="284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4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Efficiency Guide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2362200"/>
            <a:ext cx="15849600" cy="2438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9600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Office高效办公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9600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入门指南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08000" y="5207000"/>
            <a:ext cx="1625600" cy="101600"/>
          </a:xfrm>
          <a:custGeom>
            <a:avLst/>
            <a:gdLst/>
            <a:ahLst/>
            <a:cxnLst/>
            <a:rect l="l" t="t" r="r" b="b"/>
            <a:pathLst>
              <a:path w="1625600" h="101600">
                <a:moveTo>
                  <a:pt x="0" y="0"/>
                </a:moveTo>
                <a:lnTo>
                  <a:pt x="1625600" y="0"/>
                </a:lnTo>
                <a:lnTo>
                  <a:pt x="1625600" y="101600"/>
                </a:lnTo>
                <a:lnTo>
                  <a:pt x="0" y="1016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8" name="Text 5"/>
          <p:cNvSpPr/>
          <p:nvPr/>
        </p:nvSpPr>
        <p:spPr>
          <a:xfrm>
            <a:off x="508000" y="57150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kern="0" spc="9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掌握核心技巧,提升工作效率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55625" y="78232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11125" y="123031"/>
                </a:moveTo>
                <a:cubicBezTo>
                  <a:pt x="143981" y="123031"/>
                  <a:pt x="170656" y="96356"/>
                  <a:pt x="170656" y="63500"/>
                </a:cubicBezTo>
                <a:cubicBezTo>
                  <a:pt x="170656" y="30644"/>
                  <a:pt x="143981" y="3969"/>
                  <a:pt x="111125" y="3969"/>
                </a:cubicBezTo>
                <a:cubicBezTo>
                  <a:pt x="78269" y="3969"/>
                  <a:pt x="51594" y="30644"/>
                  <a:pt x="51594" y="63500"/>
                </a:cubicBezTo>
                <a:cubicBezTo>
                  <a:pt x="51594" y="96356"/>
                  <a:pt x="78269" y="123031"/>
                  <a:pt x="111125" y="123031"/>
                </a:cubicBezTo>
                <a:close/>
                <a:moveTo>
                  <a:pt x="96391" y="150813"/>
                </a:moveTo>
                <a:cubicBezTo>
                  <a:pt x="47526" y="150813"/>
                  <a:pt x="7938" y="190401"/>
                  <a:pt x="7938" y="239266"/>
                </a:cubicBezTo>
                <a:cubicBezTo>
                  <a:pt x="7938" y="247402"/>
                  <a:pt x="14536" y="254000"/>
                  <a:pt x="22671" y="254000"/>
                </a:cubicBezTo>
                <a:lnTo>
                  <a:pt x="199579" y="254000"/>
                </a:lnTo>
                <a:cubicBezTo>
                  <a:pt x="207714" y="254000"/>
                  <a:pt x="214313" y="247402"/>
                  <a:pt x="214313" y="239266"/>
                </a:cubicBezTo>
                <a:cubicBezTo>
                  <a:pt x="214313" y="190401"/>
                  <a:pt x="174724" y="150813"/>
                  <a:pt x="125859" y="150813"/>
                </a:cubicBezTo>
                <a:lnTo>
                  <a:pt x="96391" y="150813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0" name="Text 7"/>
          <p:cNvSpPr/>
          <p:nvPr/>
        </p:nvSpPr>
        <p:spPr>
          <a:xfrm>
            <a:off x="977900" y="7772400"/>
            <a:ext cx="281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演讲者: [</a:t>
            </a:r>
            <a:r>
              <a:rPr lang="zh-CN" alt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叶嘉玲 </a:t>
            </a: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55625" y="83312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54719" y="0"/>
                  <a:pt x="47625" y="7094"/>
                  <a:pt x="47625" y="15875"/>
                </a:cubicBezTo>
                <a:lnTo>
                  <a:pt x="47625" y="31750"/>
                </a:lnTo>
                <a:lnTo>
                  <a:pt x="31750" y="31750"/>
                </a:lnTo>
                <a:cubicBezTo>
                  <a:pt x="14238" y="31750"/>
                  <a:pt x="0" y="45988"/>
                  <a:pt x="0" y="63500"/>
                </a:cubicBezTo>
                <a:lnTo>
                  <a:pt x="0" y="87313"/>
                </a:lnTo>
                <a:lnTo>
                  <a:pt x="222250" y="87313"/>
                </a:lnTo>
                <a:lnTo>
                  <a:pt x="222250" y="63500"/>
                </a:lnTo>
                <a:cubicBezTo>
                  <a:pt x="222250" y="45988"/>
                  <a:pt x="208012" y="31750"/>
                  <a:pt x="190500" y="31750"/>
                </a:cubicBezTo>
                <a:lnTo>
                  <a:pt x="174625" y="31750"/>
                </a:lnTo>
                <a:lnTo>
                  <a:pt x="174625" y="15875"/>
                </a:lnTo>
                <a:cubicBezTo>
                  <a:pt x="174625" y="7094"/>
                  <a:pt x="167531" y="0"/>
                  <a:pt x="158750" y="0"/>
                </a:cubicBezTo>
                <a:cubicBezTo>
                  <a:pt x="149969" y="0"/>
                  <a:pt x="142875" y="7094"/>
                  <a:pt x="142875" y="15875"/>
                </a:cubicBezTo>
                <a:lnTo>
                  <a:pt x="142875" y="31750"/>
                </a:lnTo>
                <a:lnTo>
                  <a:pt x="79375" y="31750"/>
                </a:lnTo>
                <a:lnTo>
                  <a:pt x="79375" y="15875"/>
                </a:lnTo>
                <a:cubicBezTo>
                  <a:pt x="79375" y="7094"/>
                  <a:pt x="72281" y="0"/>
                  <a:pt x="63500" y="0"/>
                </a:cubicBezTo>
                <a:close/>
                <a:moveTo>
                  <a:pt x="0" y="111125"/>
                </a:move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190500" y="238125"/>
                </a:lnTo>
                <a:cubicBezTo>
                  <a:pt x="208012" y="238125"/>
                  <a:pt x="222250" y="223887"/>
                  <a:pt x="222250" y="206375"/>
                </a:cubicBezTo>
                <a:lnTo>
                  <a:pt x="222250" y="111125"/>
                </a:lnTo>
                <a:lnTo>
                  <a:pt x="0" y="111125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2" name="Text 9"/>
          <p:cNvSpPr/>
          <p:nvPr/>
        </p:nvSpPr>
        <p:spPr>
          <a:xfrm>
            <a:off x="977900" y="8280400"/>
            <a:ext cx="227965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日期: [2026 1.3]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4126633" y="7929033"/>
            <a:ext cx="706967" cy="706967"/>
          </a:xfrm>
          <a:custGeom>
            <a:avLst/>
            <a:gdLst/>
            <a:ahLst/>
            <a:cxnLst/>
            <a:rect l="l" t="t" r="r" b="b"/>
            <a:pathLst>
              <a:path w="706967" h="706967">
                <a:moveTo>
                  <a:pt x="50803" y="0"/>
                </a:moveTo>
                <a:lnTo>
                  <a:pt x="656164" y="0"/>
                </a:lnTo>
                <a:cubicBezTo>
                  <a:pt x="684222" y="0"/>
                  <a:pt x="706967" y="22745"/>
                  <a:pt x="706967" y="50803"/>
                </a:cubicBezTo>
                <a:lnTo>
                  <a:pt x="706967" y="656164"/>
                </a:lnTo>
                <a:cubicBezTo>
                  <a:pt x="706967" y="684222"/>
                  <a:pt x="684222" y="706967"/>
                  <a:pt x="656164" y="706967"/>
                </a:cubicBezTo>
                <a:lnTo>
                  <a:pt x="50803" y="706967"/>
                </a:lnTo>
                <a:cubicBezTo>
                  <a:pt x="22745" y="706967"/>
                  <a:pt x="0" y="684222"/>
                  <a:pt x="0" y="656164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14344650" y="81280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0" y="19050"/>
                </a:moveTo>
                <a:lnTo>
                  <a:pt x="127754" y="19050"/>
                </a:lnTo>
                <a:lnTo>
                  <a:pt x="127754" y="146804"/>
                </a:lnTo>
                <a:lnTo>
                  <a:pt x="0" y="146804"/>
                </a:lnTo>
                <a:lnTo>
                  <a:pt x="0" y="19050"/>
                </a:lnTo>
                <a:close/>
                <a:moveTo>
                  <a:pt x="138946" y="19050"/>
                </a:moveTo>
                <a:lnTo>
                  <a:pt x="266700" y="19050"/>
                </a:lnTo>
                <a:lnTo>
                  <a:pt x="266700" y="146804"/>
                </a:lnTo>
                <a:lnTo>
                  <a:pt x="138946" y="146804"/>
                </a:lnTo>
                <a:lnTo>
                  <a:pt x="138946" y="19050"/>
                </a:lnTo>
                <a:close/>
                <a:moveTo>
                  <a:pt x="0" y="157996"/>
                </a:moveTo>
                <a:lnTo>
                  <a:pt x="127754" y="157996"/>
                </a:lnTo>
                <a:lnTo>
                  <a:pt x="127754" y="285750"/>
                </a:lnTo>
                <a:lnTo>
                  <a:pt x="0" y="285750"/>
                </a:lnTo>
                <a:lnTo>
                  <a:pt x="0" y="157996"/>
                </a:lnTo>
                <a:close/>
                <a:moveTo>
                  <a:pt x="138946" y="157996"/>
                </a:moveTo>
                <a:lnTo>
                  <a:pt x="266700" y="157996"/>
                </a:lnTo>
                <a:lnTo>
                  <a:pt x="266700" y="285750"/>
                </a:lnTo>
                <a:lnTo>
                  <a:pt x="138946" y="285750"/>
                </a:lnTo>
                <a:lnTo>
                  <a:pt x="138946" y="157996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5" name="Shape 12"/>
          <p:cNvSpPr/>
          <p:nvPr/>
        </p:nvSpPr>
        <p:spPr>
          <a:xfrm>
            <a:off x="15041033" y="7929033"/>
            <a:ext cx="706967" cy="706967"/>
          </a:xfrm>
          <a:custGeom>
            <a:avLst/>
            <a:gdLst/>
            <a:ahLst/>
            <a:cxnLst/>
            <a:rect l="l" t="t" r="r" b="b"/>
            <a:pathLst>
              <a:path w="706967" h="706967">
                <a:moveTo>
                  <a:pt x="50803" y="0"/>
                </a:moveTo>
                <a:lnTo>
                  <a:pt x="656164" y="0"/>
                </a:lnTo>
                <a:cubicBezTo>
                  <a:pt x="684222" y="0"/>
                  <a:pt x="706967" y="22745"/>
                  <a:pt x="706967" y="50803"/>
                </a:cubicBezTo>
                <a:lnTo>
                  <a:pt x="706967" y="656164"/>
                </a:lnTo>
                <a:cubicBezTo>
                  <a:pt x="706967" y="684222"/>
                  <a:pt x="684222" y="706967"/>
                  <a:pt x="656164" y="706967"/>
                </a:cubicBezTo>
                <a:lnTo>
                  <a:pt x="50803" y="706967"/>
                </a:lnTo>
                <a:cubicBezTo>
                  <a:pt x="22745" y="706967"/>
                  <a:pt x="0" y="684222"/>
                  <a:pt x="0" y="656164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15240000" y="8128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190500"/>
                </a:moveTo>
                <a:lnTo>
                  <a:pt x="14585" y="190500"/>
                </a:lnTo>
                <a:cubicBezTo>
                  <a:pt x="-238" y="190500"/>
                  <a:pt x="-9346" y="174367"/>
                  <a:pt x="-1726" y="161627"/>
                </a:cubicBezTo>
                <a:lnTo>
                  <a:pt x="29766" y="109121"/>
                </a:lnTo>
                <a:cubicBezTo>
                  <a:pt x="34945" y="100489"/>
                  <a:pt x="44232" y="95250"/>
                  <a:pt x="54293" y="95250"/>
                </a:cubicBezTo>
                <a:lnTo>
                  <a:pt x="110847" y="95250"/>
                </a:lnTo>
                <a:cubicBezTo>
                  <a:pt x="156150" y="18514"/>
                  <a:pt x="223718" y="14645"/>
                  <a:pt x="268903" y="21253"/>
                </a:cubicBezTo>
                <a:cubicBezTo>
                  <a:pt x="276523" y="22384"/>
                  <a:pt x="282476" y="28337"/>
                  <a:pt x="283547" y="35897"/>
                </a:cubicBezTo>
                <a:cubicBezTo>
                  <a:pt x="290155" y="81082"/>
                  <a:pt x="286286" y="148650"/>
                  <a:pt x="209550" y="193953"/>
                </a:cubicBezTo>
                <a:lnTo>
                  <a:pt x="209550" y="250508"/>
                </a:lnTo>
                <a:cubicBezTo>
                  <a:pt x="209550" y="260568"/>
                  <a:pt x="204311" y="269855"/>
                  <a:pt x="195679" y="275034"/>
                </a:cubicBezTo>
                <a:lnTo>
                  <a:pt x="143173" y="306526"/>
                </a:lnTo>
                <a:cubicBezTo>
                  <a:pt x="130493" y="314146"/>
                  <a:pt x="114300" y="304979"/>
                  <a:pt x="114300" y="290215"/>
                </a:cubicBezTo>
                <a:lnTo>
                  <a:pt x="114300" y="228600"/>
                </a:lnTo>
                <a:cubicBezTo>
                  <a:pt x="114300" y="207585"/>
                  <a:pt x="97215" y="190500"/>
                  <a:pt x="76200" y="190500"/>
                </a:cubicBezTo>
                <a:lnTo>
                  <a:pt x="76140" y="190500"/>
                </a:lnTo>
                <a:close/>
                <a:moveTo>
                  <a:pt x="238125" y="95250"/>
                </a:moveTo>
                <a:cubicBezTo>
                  <a:pt x="238125" y="79479"/>
                  <a:pt x="225321" y="66675"/>
                  <a:pt x="209550" y="66675"/>
                </a:cubicBezTo>
                <a:cubicBezTo>
                  <a:pt x="193779" y="66675"/>
                  <a:pt x="180975" y="79479"/>
                  <a:pt x="180975" y="95250"/>
                </a:cubicBezTo>
                <a:cubicBezTo>
                  <a:pt x="180975" y="111021"/>
                  <a:pt x="193779" y="123825"/>
                  <a:pt x="209550" y="123825"/>
                </a:cubicBezTo>
                <a:cubicBezTo>
                  <a:pt x="225321" y="123825"/>
                  <a:pt x="238125" y="111021"/>
                  <a:pt x="238125" y="95250"/>
                </a:cubicBezTo>
                <a:close/>
              </a:path>
            </a:pathLst>
          </a:custGeom>
          <a:solidFill>
            <a:srgbClr val="4FD1C5"/>
          </a:solidFill>
          <a:ln/>
        </p:spPr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61a87b95ec072d4782e771a9c0848a6c9b52bc1c.jpg"/>
          <p:cNvPicPr>
            <a:picLocks noChangeAspect="1"/>
          </p:cNvPicPr>
          <p:nvPr/>
        </p:nvPicPr>
        <p:blipFill>
          <a:blip r:embed="rId3">
            <a:alphaModFix amt="25000"/>
          </a:blip>
          <a:srcRect t="10257" b="10257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/>
              </a:gs>
              <a:gs pos="50000">
                <a:srgbClr val="1A202C">
                  <a:alpha val="90000"/>
                </a:srgbClr>
              </a:gs>
              <a:gs pos="100000">
                <a:srgbClr val="1A202C">
                  <a:alpha val="6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199919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Text 2"/>
          <p:cNvSpPr/>
          <p:nvPr/>
        </p:nvSpPr>
        <p:spPr>
          <a:xfrm>
            <a:off x="1727200" y="1846790"/>
            <a:ext cx="166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kern="0" spc="60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Part 04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60400" y="260879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156924" y="544116"/>
                </a:moveTo>
                <a:cubicBezTo>
                  <a:pt x="188595" y="322659"/>
                  <a:pt x="379333" y="152400"/>
                  <a:pt x="609600" y="152400"/>
                </a:cubicBezTo>
                <a:cubicBezTo>
                  <a:pt x="735806" y="152400"/>
                  <a:pt x="850106" y="203597"/>
                  <a:pt x="932974" y="286226"/>
                </a:cubicBezTo>
                <a:cubicBezTo>
                  <a:pt x="933450" y="286703"/>
                  <a:pt x="933926" y="287179"/>
                  <a:pt x="934403" y="287655"/>
                </a:cubicBezTo>
                <a:lnTo>
                  <a:pt x="952500" y="304800"/>
                </a:lnTo>
                <a:lnTo>
                  <a:pt x="838438" y="304800"/>
                </a:lnTo>
                <a:cubicBezTo>
                  <a:pt x="796290" y="304800"/>
                  <a:pt x="762238" y="338852"/>
                  <a:pt x="762238" y="381000"/>
                </a:cubicBezTo>
                <a:cubicBezTo>
                  <a:pt x="762238" y="423148"/>
                  <a:pt x="796290" y="457200"/>
                  <a:pt x="838438" y="457200"/>
                </a:cubicBezTo>
                <a:lnTo>
                  <a:pt x="1143238" y="457200"/>
                </a:lnTo>
                <a:cubicBezTo>
                  <a:pt x="1185386" y="457200"/>
                  <a:pt x="1219438" y="423148"/>
                  <a:pt x="1219438" y="381000"/>
                </a:cubicBezTo>
                <a:lnTo>
                  <a:pt x="1219438" y="76200"/>
                </a:lnTo>
                <a:cubicBezTo>
                  <a:pt x="1219438" y="34052"/>
                  <a:pt x="1185386" y="0"/>
                  <a:pt x="1143238" y="0"/>
                </a:cubicBezTo>
                <a:cubicBezTo>
                  <a:pt x="1101090" y="0"/>
                  <a:pt x="1067038" y="34052"/>
                  <a:pt x="1067038" y="76200"/>
                </a:cubicBezTo>
                <a:lnTo>
                  <a:pt x="1067038" y="203359"/>
                </a:lnTo>
                <a:lnTo>
                  <a:pt x="1040130" y="177879"/>
                </a:lnTo>
                <a:cubicBezTo>
                  <a:pt x="929878" y="68104"/>
                  <a:pt x="777478" y="0"/>
                  <a:pt x="609600" y="0"/>
                </a:cubicBezTo>
                <a:cubicBezTo>
                  <a:pt x="302419" y="0"/>
                  <a:pt x="48339" y="227171"/>
                  <a:pt x="6191" y="522684"/>
                </a:cubicBezTo>
                <a:cubicBezTo>
                  <a:pt x="238" y="564356"/>
                  <a:pt x="29051" y="602933"/>
                  <a:pt x="70723" y="608886"/>
                </a:cubicBezTo>
                <a:cubicBezTo>
                  <a:pt x="112395" y="614839"/>
                  <a:pt x="150971" y="585788"/>
                  <a:pt x="156924" y="544354"/>
                </a:cubicBezTo>
                <a:close/>
                <a:moveTo>
                  <a:pt x="1213009" y="696516"/>
                </a:moveTo>
                <a:cubicBezTo>
                  <a:pt x="1218962" y="654844"/>
                  <a:pt x="1189911" y="616268"/>
                  <a:pt x="1148477" y="610314"/>
                </a:cubicBezTo>
                <a:cubicBezTo>
                  <a:pt x="1107043" y="604361"/>
                  <a:pt x="1068229" y="633413"/>
                  <a:pt x="1062276" y="674846"/>
                </a:cubicBezTo>
                <a:cubicBezTo>
                  <a:pt x="1030605" y="896303"/>
                  <a:pt x="839867" y="1066562"/>
                  <a:pt x="609600" y="1066562"/>
                </a:cubicBezTo>
                <a:cubicBezTo>
                  <a:pt x="483394" y="1066562"/>
                  <a:pt x="369094" y="1015365"/>
                  <a:pt x="286226" y="932736"/>
                </a:cubicBezTo>
                <a:cubicBezTo>
                  <a:pt x="285750" y="932259"/>
                  <a:pt x="285274" y="931783"/>
                  <a:pt x="284797" y="931307"/>
                </a:cubicBezTo>
                <a:lnTo>
                  <a:pt x="266700" y="914162"/>
                </a:lnTo>
                <a:lnTo>
                  <a:pt x="380762" y="914162"/>
                </a:lnTo>
                <a:cubicBezTo>
                  <a:pt x="422910" y="914162"/>
                  <a:pt x="456962" y="880110"/>
                  <a:pt x="456962" y="837962"/>
                </a:cubicBezTo>
                <a:cubicBezTo>
                  <a:pt x="456962" y="795814"/>
                  <a:pt x="422910" y="761762"/>
                  <a:pt x="380762" y="761762"/>
                </a:cubicBezTo>
                <a:lnTo>
                  <a:pt x="76200" y="762000"/>
                </a:lnTo>
                <a:cubicBezTo>
                  <a:pt x="55959" y="762000"/>
                  <a:pt x="36433" y="770096"/>
                  <a:pt x="22146" y="784622"/>
                </a:cubicBezTo>
                <a:cubicBezTo>
                  <a:pt x="7858" y="799148"/>
                  <a:pt x="-238" y="818436"/>
                  <a:pt x="0" y="838914"/>
                </a:cubicBezTo>
                <a:lnTo>
                  <a:pt x="2381" y="1141333"/>
                </a:lnTo>
                <a:cubicBezTo>
                  <a:pt x="2619" y="1183481"/>
                  <a:pt x="37148" y="1217295"/>
                  <a:pt x="79296" y="1216819"/>
                </a:cubicBezTo>
                <a:cubicBezTo>
                  <a:pt x="121444" y="1216343"/>
                  <a:pt x="155258" y="1182052"/>
                  <a:pt x="154781" y="1139904"/>
                </a:cubicBezTo>
                <a:lnTo>
                  <a:pt x="153829" y="1017270"/>
                </a:lnTo>
                <a:lnTo>
                  <a:pt x="179308" y="1041321"/>
                </a:lnTo>
                <a:cubicBezTo>
                  <a:pt x="289560" y="1151096"/>
                  <a:pt x="441722" y="1219200"/>
                  <a:pt x="609600" y="1219200"/>
                </a:cubicBezTo>
                <a:cubicBezTo>
                  <a:pt x="916781" y="1219200"/>
                  <a:pt x="1170861" y="992029"/>
                  <a:pt x="1213009" y="696516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Text 4"/>
          <p:cNvSpPr/>
          <p:nvPr/>
        </p:nvSpPr>
        <p:spPr>
          <a:xfrm>
            <a:off x="2336800" y="2761190"/>
            <a:ext cx="51181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PowerPoint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08000" y="4132790"/>
            <a:ext cx="7988300" cy="609600"/>
          </a:xfrm>
          <a:prstGeom prst="rect">
            <a:avLst/>
          </a:prstGeom>
          <a:noFill/>
          <a:ln/>
        </p:spPr>
        <p:txBody>
          <a:bodyPr wrap="square" lIns="101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说服性演示艺术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09600" y="5301190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0" name="Text 7"/>
          <p:cNvSpPr/>
          <p:nvPr/>
        </p:nvSpPr>
        <p:spPr>
          <a:xfrm>
            <a:off x="863600" y="5148790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设计原则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09600" y="5910790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2" name="Text 9"/>
          <p:cNvSpPr/>
          <p:nvPr/>
        </p:nvSpPr>
        <p:spPr>
          <a:xfrm>
            <a:off x="863600" y="5758390"/>
            <a:ext cx="1676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演讲者工具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08000" y="6575423"/>
            <a:ext cx="7683500" cy="8467"/>
          </a:xfrm>
          <a:custGeom>
            <a:avLst/>
            <a:gdLst/>
            <a:ahLst/>
            <a:cxnLst/>
            <a:rect l="l" t="t" r="r" b="b"/>
            <a:pathLst>
              <a:path w="7683500" h="8467">
                <a:moveTo>
                  <a:pt x="0" y="0"/>
                </a:moveTo>
                <a:lnTo>
                  <a:pt x="7683500" y="0"/>
                </a:lnTo>
                <a:lnTo>
                  <a:pt x="7683500" y="8467"/>
                </a:lnTo>
                <a:lnTo>
                  <a:pt x="0" y="8467"/>
                </a:lnTo>
                <a:lnTo>
                  <a:pt x="0" y="0"/>
                </a:lnTo>
                <a:close/>
              </a:path>
            </a:pathLst>
          </a:custGeom>
          <a:solidFill>
            <a:srgbClr val="4FD1C5">
              <a:alpha val="30196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508000" y="6884454"/>
            <a:ext cx="78105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从内容构思到视觉呈现，PowerPoint帮助您打造有说服力的演示文稿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61163" y="576454"/>
            <a:ext cx="461163" cy="46116"/>
          </a:xfrm>
          <a:custGeom>
            <a:avLst/>
            <a:gdLst/>
            <a:ahLst/>
            <a:cxnLst/>
            <a:rect l="l" t="t" r="r" b="b"/>
            <a:pathLst>
              <a:path w="461163" h="46116">
                <a:moveTo>
                  <a:pt x="0" y="0"/>
                </a:moveTo>
                <a:lnTo>
                  <a:pt x="461163" y="0"/>
                </a:lnTo>
                <a:lnTo>
                  <a:pt x="461163" y="46116"/>
                </a:lnTo>
                <a:lnTo>
                  <a:pt x="0" y="46116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1060675" y="461163"/>
            <a:ext cx="3297316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2" kern="0" spc="73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POWERPOINT DESIGN PRINCIPLES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61163" y="830094"/>
            <a:ext cx="15541197" cy="4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68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设计原则: 从内容到视觉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84221" y="1521838"/>
            <a:ext cx="7528488" cy="1060675"/>
          </a:xfrm>
          <a:custGeom>
            <a:avLst/>
            <a:gdLst/>
            <a:ahLst/>
            <a:cxnLst/>
            <a:rect l="l" t="t" r="r" b="b"/>
            <a:pathLst>
              <a:path w="7528488" h="1060675">
                <a:moveTo>
                  <a:pt x="46116" y="0"/>
                </a:moveTo>
                <a:lnTo>
                  <a:pt x="7436252" y="0"/>
                </a:lnTo>
                <a:cubicBezTo>
                  <a:pt x="7487192" y="0"/>
                  <a:pt x="7528488" y="41296"/>
                  <a:pt x="7528488" y="92236"/>
                </a:cubicBezTo>
                <a:lnTo>
                  <a:pt x="7528488" y="968439"/>
                </a:lnTo>
                <a:cubicBezTo>
                  <a:pt x="7528488" y="1019380"/>
                  <a:pt x="7487192" y="1060675"/>
                  <a:pt x="7436252" y="1060675"/>
                </a:cubicBezTo>
                <a:lnTo>
                  <a:pt x="46116" y="1060675"/>
                </a:lnTo>
                <a:cubicBezTo>
                  <a:pt x="20647" y="1060675"/>
                  <a:pt x="0" y="1040028"/>
                  <a:pt x="0" y="1014559"/>
                </a:cubicBezTo>
                <a:lnTo>
                  <a:pt x="0" y="46116"/>
                </a:lnTo>
                <a:cubicBezTo>
                  <a:pt x="0" y="20664"/>
                  <a:pt x="20664" y="0"/>
                  <a:pt x="46116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84221" y="1521838"/>
            <a:ext cx="46116" cy="1060675"/>
          </a:xfrm>
          <a:custGeom>
            <a:avLst/>
            <a:gdLst/>
            <a:ahLst/>
            <a:cxnLst/>
            <a:rect l="l" t="t" r="r" b="b"/>
            <a:pathLst>
              <a:path w="46116" h="1060675">
                <a:moveTo>
                  <a:pt x="46116" y="0"/>
                </a:moveTo>
                <a:lnTo>
                  <a:pt x="46116" y="0"/>
                </a:lnTo>
                <a:lnTo>
                  <a:pt x="46116" y="1060675"/>
                </a:lnTo>
                <a:lnTo>
                  <a:pt x="46116" y="1060675"/>
                </a:lnTo>
                <a:cubicBezTo>
                  <a:pt x="20647" y="1060675"/>
                  <a:pt x="0" y="1040028"/>
                  <a:pt x="0" y="1014559"/>
                </a:cubicBezTo>
                <a:lnTo>
                  <a:pt x="0" y="46116"/>
                </a:lnTo>
                <a:cubicBezTo>
                  <a:pt x="0" y="20647"/>
                  <a:pt x="20647" y="0"/>
                  <a:pt x="46116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Shape 5"/>
          <p:cNvSpPr/>
          <p:nvPr/>
        </p:nvSpPr>
        <p:spPr>
          <a:xfrm>
            <a:off x="720567" y="1752420"/>
            <a:ext cx="230582" cy="230582"/>
          </a:xfrm>
          <a:custGeom>
            <a:avLst/>
            <a:gdLst/>
            <a:ahLst/>
            <a:cxnLst/>
            <a:rect l="l" t="t" r="r" b="b"/>
            <a:pathLst>
              <a:path w="230582" h="230582">
                <a:moveTo>
                  <a:pt x="197931" y="3152"/>
                </a:moveTo>
                <a:cubicBezTo>
                  <a:pt x="202164" y="-1081"/>
                  <a:pt x="209010" y="-1081"/>
                  <a:pt x="213198" y="3152"/>
                </a:cubicBezTo>
                <a:lnTo>
                  <a:pt x="227609" y="17564"/>
                </a:lnTo>
                <a:cubicBezTo>
                  <a:pt x="231843" y="21797"/>
                  <a:pt x="231843" y="28643"/>
                  <a:pt x="227609" y="32831"/>
                </a:cubicBezTo>
                <a:lnTo>
                  <a:pt x="188428" y="72012"/>
                </a:lnTo>
                <a:lnTo>
                  <a:pt x="205992" y="89576"/>
                </a:lnTo>
                <a:cubicBezTo>
                  <a:pt x="209100" y="92683"/>
                  <a:pt x="210000" y="97322"/>
                  <a:pt x="208334" y="101375"/>
                </a:cubicBezTo>
                <a:cubicBezTo>
                  <a:pt x="206668" y="105428"/>
                  <a:pt x="202750" y="108085"/>
                  <a:pt x="198381" y="108085"/>
                </a:cubicBezTo>
                <a:lnTo>
                  <a:pt x="133530" y="108085"/>
                </a:lnTo>
                <a:cubicBezTo>
                  <a:pt x="127540" y="108085"/>
                  <a:pt x="122722" y="103266"/>
                  <a:pt x="122722" y="97277"/>
                </a:cubicBezTo>
                <a:lnTo>
                  <a:pt x="122722" y="32426"/>
                </a:lnTo>
                <a:cubicBezTo>
                  <a:pt x="122722" y="28057"/>
                  <a:pt x="125334" y="24094"/>
                  <a:pt x="129387" y="22428"/>
                </a:cubicBezTo>
                <a:cubicBezTo>
                  <a:pt x="133440" y="20761"/>
                  <a:pt x="138079" y="21662"/>
                  <a:pt x="141186" y="24770"/>
                </a:cubicBezTo>
                <a:lnTo>
                  <a:pt x="158750" y="42333"/>
                </a:lnTo>
                <a:lnTo>
                  <a:pt x="197931" y="3152"/>
                </a:lnTo>
                <a:close/>
                <a:moveTo>
                  <a:pt x="32651" y="122496"/>
                </a:moveTo>
                <a:lnTo>
                  <a:pt x="97502" y="122496"/>
                </a:lnTo>
                <a:cubicBezTo>
                  <a:pt x="103491" y="122496"/>
                  <a:pt x="108310" y="127315"/>
                  <a:pt x="108310" y="133305"/>
                </a:cubicBezTo>
                <a:lnTo>
                  <a:pt x="108310" y="198156"/>
                </a:lnTo>
                <a:cubicBezTo>
                  <a:pt x="108310" y="202524"/>
                  <a:pt x="105698" y="206488"/>
                  <a:pt x="101645" y="208154"/>
                </a:cubicBezTo>
                <a:cubicBezTo>
                  <a:pt x="97592" y="209820"/>
                  <a:pt x="92953" y="208920"/>
                  <a:pt x="89846" y="205812"/>
                </a:cubicBezTo>
                <a:lnTo>
                  <a:pt x="72282" y="188248"/>
                </a:lnTo>
                <a:lnTo>
                  <a:pt x="33101" y="227429"/>
                </a:lnTo>
                <a:cubicBezTo>
                  <a:pt x="28868" y="231662"/>
                  <a:pt x="22022" y="231662"/>
                  <a:pt x="17834" y="227429"/>
                </a:cubicBezTo>
                <a:lnTo>
                  <a:pt x="3423" y="213018"/>
                </a:lnTo>
                <a:cubicBezTo>
                  <a:pt x="-811" y="208784"/>
                  <a:pt x="-811" y="201939"/>
                  <a:pt x="3423" y="197751"/>
                </a:cubicBezTo>
                <a:lnTo>
                  <a:pt x="42604" y="158570"/>
                </a:lnTo>
                <a:lnTo>
                  <a:pt x="25040" y="141006"/>
                </a:lnTo>
                <a:cubicBezTo>
                  <a:pt x="21932" y="137899"/>
                  <a:pt x="21032" y="133260"/>
                  <a:pt x="22698" y="129207"/>
                </a:cubicBezTo>
                <a:cubicBezTo>
                  <a:pt x="24364" y="125154"/>
                  <a:pt x="28282" y="122496"/>
                  <a:pt x="32651" y="122496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8" name="Text 6"/>
          <p:cNvSpPr/>
          <p:nvPr/>
        </p:nvSpPr>
        <p:spPr>
          <a:xfrm>
            <a:off x="1118321" y="1706304"/>
            <a:ext cx="807035" cy="3228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1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简洁性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91745" y="2121350"/>
            <a:ext cx="7228732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2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每页只传达一个核心信息,避免信息过载。使用关键词而非长段落。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84221" y="2766979"/>
            <a:ext cx="7528488" cy="1060675"/>
          </a:xfrm>
          <a:custGeom>
            <a:avLst/>
            <a:gdLst/>
            <a:ahLst/>
            <a:cxnLst/>
            <a:rect l="l" t="t" r="r" b="b"/>
            <a:pathLst>
              <a:path w="7528488" h="1060675">
                <a:moveTo>
                  <a:pt x="46116" y="0"/>
                </a:moveTo>
                <a:lnTo>
                  <a:pt x="7436252" y="0"/>
                </a:lnTo>
                <a:cubicBezTo>
                  <a:pt x="7487192" y="0"/>
                  <a:pt x="7528488" y="41296"/>
                  <a:pt x="7528488" y="92236"/>
                </a:cubicBezTo>
                <a:lnTo>
                  <a:pt x="7528488" y="968439"/>
                </a:lnTo>
                <a:cubicBezTo>
                  <a:pt x="7528488" y="1019380"/>
                  <a:pt x="7487192" y="1060675"/>
                  <a:pt x="7436252" y="1060675"/>
                </a:cubicBezTo>
                <a:lnTo>
                  <a:pt x="46116" y="1060675"/>
                </a:lnTo>
                <a:cubicBezTo>
                  <a:pt x="20647" y="1060675"/>
                  <a:pt x="0" y="1040028"/>
                  <a:pt x="0" y="1014559"/>
                </a:cubicBezTo>
                <a:lnTo>
                  <a:pt x="0" y="46116"/>
                </a:lnTo>
                <a:cubicBezTo>
                  <a:pt x="0" y="20664"/>
                  <a:pt x="20664" y="0"/>
                  <a:pt x="46116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484221" y="2766979"/>
            <a:ext cx="46116" cy="1060675"/>
          </a:xfrm>
          <a:custGeom>
            <a:avLst/>
            <a:gdLst/>
            <a:ahLst/>
            <a:cxnLst/>
            <a:rect l="l" t="t" r="r" b="b"/>
            <a:pathLst>
              <a:path w="46116" h="1060675">
                <a:moveTo>
                  <a:pt x="46116" y="0"/>
                </a:moveTo>
                <a:lnTo>
                  <a:pt x="46116" y="0"/>
                </a:lnTo>
                <a:lnTo>
                  <a:pt x="46116" y="1060675"/>
                </a:lnTo>
                <a:lnTo>
                  <a:pt x="46116" y="1060675"/>
                </a:lnTo>
                <a:cubicBezTo>
                  <a:pt x="20647" y="1060675"/>
                  <a:pt x="0" y="1040028"/>
                  <a:pt x="0" y="1014559"/>
                </a:cubicBezTo>
                <a:lnTo>
                  <a:pt x="0" y="46116"/>
                </a:lnTo>
                <a:cubicBezTo>
                  <a:pt x="0" y="20647"/>
                  <a:pt x="20647" y="0"/>
                  <a:pt x="46116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2" name="Shape 10"/>
          <p:cNvSpPr/>
          <p:nvPr/>
        </p:nvSpPr>
        <p:spPr>
          <a:xfrm>
            <a:off x="720567" y="2997560"/>
            <a:ext cx="230582" cy="230582"/>
          </a:xfrm>
          <a:custGeom>
            <a:avLst/>
            <a:gdLst/>
            <a:ahLst/>
            <a:cxnLst/>
            <a:rect l="l" t="t" r="r" b="b"/>
            <a:pathLst>
              <a:path w="230582" h="230582">
                <a:moveTo>
                  <a:pt x="104707" y="2342"/>
                </a:moveTo>
                <a:cubicBezTo>
                  <a:pt x="111418" y="-766"/>
                  <a:pt x="119164" y="-766"/>
                  <a:pt x="125874" y="2342"/>
                </a:cubicBezTo>
                <a:lnTo>
                  <a:pt x="224322" y="47828"/>
                </a:lnTo>
                <a:cubicBezTo>
                  <a:pt x="228150" y="49584"/>
                  <a:pt x="230582" y="53412"/>
                  <a:pt x="230582" y="57645"/>
                </a:cubicBezTo>
                <a:cubicBezTo>
                  <a:pt x="230582" y="61879"/>
                  <a:pt x="228150" y="65707"/>
                  <a:pt x="224322" y="67463"/>
                </a:cubicBezTo>
                <a:lnTo>
                  <a:pt x="125874" y="112949"/>
                </a:lnTo>
                <a:cubicBezTo>
                  <a:pt x="119164" y="116056"/>
                  <a:pt x="111418" y="116056"/>
                  <a:pt x="104707" y="112949"/>
                </a:cubicBezTo>
                <a:lnTo>
                  <a:pt x="6260" y="67463"/>
                </a:lnTo>
                <a:cubicBezTo>
                  <a:pt x="2432" y="65662"/>
                  <a:pt x="0" y="61834"/>
                  <a:pt x="0" y="57645"/>
                </a:cubicBezTo>
                <a:cubicBezTo>
                  <a:pt x="0" y="53457"/>
                  <a:pt x="2432" y="49584"/>
                  <a:pt x="6260" y="47828"/>
                </a:cubicBezTo>
                <a:lnTo>
                  <a:pt x="104707" y="2342"/>
                </a:lnTo>
                <a:close/>
                <a:moveTo>
                  <a:pt x="21662" y="98357"/>
                </a:moveTo>
                <a:lnTo>
                  <a:pt x="95655" y="132539"/>
                </a:lnTo>
                <a:cubicBezTo>
                  <a:pt x="108130" y="138304"/>
                  <a:pt x="122496" y="138304"/>
                  <a:pt x="134971" y="132539"/>
                </a:cubicBezTo>
                <a:lnTo>
                  <a:pt x="208965" y="98357"/>
                </a:lnTo>
                <a:lnTo>
                  <a:pt x="224322" y="105473"/>
                </a:lnTo>
                <a:cubicBezTo>
                  <a:pt x="228150" y="107229"/>
                  <a:pt x="230582" y="111057"/>
                  <a:pt x="230582" y="115291"/>
                </a:cubicBezTo>
                <a:cubicBezTo>
                  <a:pt x="230582" y="119524"/>
                  <a:pt x="228150" y="123352"/>
                  <a:pt x="224322" y="125109"/>
                </a:cubicBezTo>
                <a:lnTo>
                  <a:pt x="125874" y="170594"/>
                </a:lnTo>
                <a:cubicBezTo>
                  <a:pt x="119164" y="173702"/>
                  <a:pt x="111418" y="173702"/>
                  <a:pt x="104707" y="170594"/>
                </a:cubicBezTo>
                <a:lnTo>
                  <a:pt x="6260" y="125109"/>
                </a:lnTo>
                <a:cubicBezTo>
                  <a:pt x="2432" y="123307"/>
                  <a:pt x="0" y="119479"/>
                  <a:pt x="0" y="115291"/>
                </a:cubicBezTo>
                <a:cubicBezTo>
                  <a:pt x="0" y="111102"/>
                  <a:pt x="2432" y="107229"/>
                  <a:pt x="6260" y="105473"/>
                </a:cubicBezTo>
                <a:lnTo>
                  <a:pt x="21617" y="98357"/>
                </a:lnTo>
                <a:close/>
                <a:moveTo>
                  <a:pt x="6260" y="163118"/>
                </a:moveTo>
                <a:lnTo>
                  <a:pt x="21617" y="156003"/>
                </a:lnTo>
                <a:lnTo>
                  <a:pt x="95610" y="190185"/>
                </a:lnTo>
                <a:cubicBezTo>
                  <a:pt x="108085" y="195949"/>
                  <a:pt x="122451" y="195949"/>
                  <a:pt x="134926" y="190185"/>
                </a:cubicBezTo>
                <a:lnTo>
                  <a:pt x="208920" y="156003"/>
                </a:lnTo>
                <a:lnTo>
                  <a:pt x="224277" y="163118"/>
                </a:lnTo>
                <a:cubicBezTo>
                  <a:pt x="228105" y="164875"/>
                  <a:pt x="230537" y="168703"/>
                  <a:pt x="230537" y="172936"/>
                </a:cubicBezTo>
                <a:cubicBezTo>
                  <a:pt x="230537" y="177170"/>
                  <a:pt x="228105" y="180998"/>
                  <a:pt x="224277" y="182754"/>
                </a:cubicBezTo>
                <a:lnTo>
                  <a:pt x="125829" y="228240"/>
                </a:lnTo>
                <a:cubicBezTo>
                  <a:pt x="119119" y="231347"/>
                  <a:pt x="111373" y="231347"/>
                  <a:pt x="104662" y="228240"/>
                </a:cubicBezTo>
                <a:lnTo>
                  <a:pt x="6260" y="182754"/>
                </a:lnTo>
                <a:cubicBezTo>
                  <a:pt x="2432" y="180952"/>
                  <a:pt x="0" y="177124"/>
                  <a:pt x="0" y="172936"/>
                </a:cubicBezTo>
                <a:cubicBezTo>
                  <a:pt x="0" y="168748"/>
                  <a:pt x="2432" y="164875"/>
                  <a:pt x="6260" y="163118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3" name="Text 11"/>
          <p:cNvSpPr/>
          <p:nvPr/>
        </p:nvSpPr>
        <p:spPr>
          <a:xfrm>
            <a:off x="1118321" y="2951444"/>
            <a:ext cx="1037617" cy="3228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1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视觉层次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91745" y="3366491"/>
            <a:ext cx="7228732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2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标题→内容→细节,通过大小、颜色、位置建立清晰的信息层级。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84221" y="4012119"/>
            <a:ext cx="7528488" cy="1060675"/>
          </a:xfrm>
          <a:custGeom>
            <a:avLst/>
            <a:gdLst/>
            <a:ahLst/>
            <a:cxnLst/>
            <a:rect l="l" t="t" r="r" b="b"/>
            <a:pathLst>
              <a:path w="7528488" h="1060675">
                <a:moveTo>
                  <a:pt x="46116" y="0"/>
                </a:moveTo>
                <a:lnTo>
                  <a:pt x="7436252" y="0"/>
                </a:lnTo>
                <a:cubicBezTo>
                  <a:pt x="7487192" y="0"/>
                  <a:pt x="7528488" y="41296"/>
                  <a:pt x="7528488" y="92236"/>
                </a:cubicBezTo>
                <a:lnTo>
                  <a:pt x="7528488" y="968439"/>
                </a:lnTo>
                <a:cubicBezTo>
                  <a:pt x="7528488" y="1019380"/>
                  <a:pt x="7487192" y="1060675"/>
                  <a:pt x="7436252" y="1060675"/>
                </a:cubicBezTo>
                <a:lnTo>
                  <a:pt x="46116" y="1060675"/>
                </a:lnTo>
                <a:cubicBezTo>
                  <a:pt x="20647" y="1060675"/>
                  <a:pt x="0" y="1040028"/>
                  <a:pt x="0" y="1014559"/>
                </a:cubicBezTo>
                <a:lnTo>
                  <a:pt x="0" y="46116"/>
                </a:lnTo>
                <a:cubicBezTo>
                  <a:pt x="0" y="20664"/>
                  <a:pt x="20664" y="0"/>
                  <a:pt x="46116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484221" y="4012119"/>
            <a:ext cx="46116" cy="1060675"/>
          </a:xfrm>
          <a:custGeom>
            <a:avLst/>
            <a:gdLst/>
            <a:ahLst/>
            <a:cxnLst/>
            <a:rect l="l" t="t" r="r" b="b"/>
            <a:pathLst>
              <a:path w="46116" h="1060675">
                <a:moveTo>
                  <a:pt x="46116" y="0"/>
                </a:moveTo>
                <a:lnTo>
                  <a:pt x="46116" y="0"/>
                </a:lnTo>
                <a:lnTo>
                  <a:pt x="46116" y="1060675"/>
                </a:lnTo>
                <a:lnTo>
                  <a:pt x="46116" y="1060675"/>
                </a:lnTo>
                <a:cubicBezTo>
                  <a:pt x="20647" y="1060675"/>
                  <a:pt x="0" y="1040028"/>
                  <a:pt x="0" y="1014559"/>
                </a:cubicBezTo>
                <a:lnTo>
                  <a:pt x="0" y="46116"/>
                </a:lnTo>
                <a:cubicBezTo>
                  <a:pt x="0" y="20647"/>
                  <a:pt x="20647" y="0"/>
                  <a:pt x="46116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7" name="Shape 15"/>
          <p:cNvSpPr/>
          <p:nvPr/>
        </p:nvSpPr>
        <p:spPr>
          <a:xfrm>
            <a:off x="734979" y="4242701"/>
            <a:ext cx="201759" cy="230582"/>
          </a:xfrm>
          <a:custGeom>
            <a:avLst/>
            <a:gdLst/>
            <a:ahLst/>
            <a:cxnLst/>
            <a:rect l="l" t="t" r="r" b="b"/>
            <a:pathLst>
              <a:path w="201759" h="230582">
                <a:moveTo>
                  <a:pt x="14411" y="57645"/>
                </a:moveTo>
                <a:cubicBezTo>
                  <a:pt x="6440" y="57645"/>
                  <a:pt x="0" y="64085"/>
                  <a:pt x="0" y="72057"/>
                </a:cubicBezTo>
                <a:cubicBezTo>
                  <a:pt x="0" y="80028"/>
                  <a:pt x="6440" y="86468"/>
                  <a:pt x="14411" y="86468"/>
                </a:cubicBezTo>
                <a:lnTo>
                  <a:pt x="187348" y="86468"/>
                </a:lnTo>
                <a:cubicBezTo>
                  <a:pt x="195319" y="86468"/>
                  <a:pt x="201759" y="80028"/>
                  <a:pt x="201759" y="72057"/>
                </a:cubicBezTo>
                <a:cubicBezTo>
                  <a:pt x="201759" y="64085"/>
                  <a:pt x="195319" y="57645"/>
                  <a:pt x="187348" y="57645"/>
                </a:cubicBezTo>
                <a:lnTo>
                  <a:pt x="14411" y="57645"/>
                </a:lnTo>
                <a:close/>
                <a:moveTo>
                  <a:pt x="14411" y="144113"/>
                </a:moveTo>
                <a:cubicBezTo>
                  <a:pt x="6440" y="144113"/>
                  <a:pt x="0" y="150554"/>
                  <a:pt x="0" y="158525"/>
                </a:cubicBezTo>
                <a:cubicBezTo>
                  <a:pt x="0" y="166496"/>
                  <a:pt x="6440" y="172936"/>
                  <a:pt x="14411" y="172936"/>
                </a:cubicBezTo>
                <a:lnTo>
                  <a:pt x="187348" y="172936"/>
                </a:lnTo>
                <a:cubicBezTo>
                  <a:pt x="195319" y="172936"/>
                  <a:pt x="201759" y="166496"/>
                  <a:pt x="201759" y="158525"/>
                </a:cubicBezTo>
                <a:cubicBezTo>
                  <a:pt x="201759" y="150554"/>
                  <a:pt x="195319" y="144113"/>
                  <a:pt x="187348" y="144113"/>
                </a:cubicBezTo>
                <a:lnTo>
                  <a:pt x="14411" y="144113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8" name="Text 16"/>
          <p:cNvSpPr/>
          <p:nvPr/>
        </p:nvSpPr>
        <p:spPr>
          <a:xfrm>
            <a:off x="1118321" y="4196584"/>
            <a:ext cx="807035" cy="3228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1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一致性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91745" y="4611631"/>
            <a:ext cx="7228732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2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字体、颜色、版式保持统一。使用母版页和主题保证全局一致。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84221" y="5257260"/>
            <a:ext cx="7528488" cy="1060675"/>
          </a:xfrm>
          <a:custGeom>
            <a:avLst/>
            <a:gdLst/>
            <a:ahLst/>
            <a:cxnLst/>
            <a:rect l="l" t="t" r="r" b="b"/>
            <a:pathLst>
              <a:path w="7528488" h="1060675">
                <a:moveTo>
                  <a:pt x="46116" y="0"/>
                </a:moveTo>
                <a:lnTo>
                  <a:pt x="7436252" y="0"/>
                </a:lnTo>
                <a:cubicBezTo>
                  <a:pt x="7487192" y="0"/>
                  <a:pt x="7528488" y="41296"/>
                  <a:pt x="7528488" y="92236"/>
                </a:cubicBezTo>
                <a:lnTo>
                  <a:pt x="7528488" y="968439"/>
                </a:lnTo>
                <a:cubicBezTo>
                  <a:pt x="7528488" y="1019380"/>
                  <a:pt x="7487192" y="1060675"/>
                  <a:pt x="7436252" y="1060675"/>
                </a:cubicBezTo>
                <a:lnTo>
                  <a:pt x="46116" y="1060675"/>
                </a:lnTo>
                <a:cubicBezTo>
                  <a:pt x="20647" y="1060675"/>
                  <a:pt x="0" y="1040028"/>
                  <a:pt x="0" y="1014559"/>
                </a:cubicBezTo>
                <a:lnTo>
                  <a:pt x="0" y="46116"/>
                </a:lnTo>
                <a:cubicBezTo>
                  <a:pt x="0" y="20664"/>
                  <a:pt x="20664" y="0"/>
                  <a:pt x="46116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484221" y="5257260"/>
            <a:ext cx="46116" cy="1060675"/>
          </a:xfrm>
          <a:custGeom>
            <a:avLst/>
            <a:gdLst/>
            <a:ahLst/>
            <a:cxnLst/>
            <a:rect l="l" t="t" r="r" b="b"/>
            <a:pathLst>
              <a:path w="46116" h="1060675">
                <a:moveTo>
                  <a:pt x="46116" y="0"/>
                </a:moveTo>
                <a:lnTo>
                  <a:pt x="46116" y="0"/>
                </a:lnTo>
                <a:lnTo>
                  <a:pt x="46116" y="1060675"/>
                </a:lnTo>
                <a:lnTo>
                  <a:pt x="46116" y="1060675"/>
                </a:lnTo>
                <a:cubicBezTo>
                  <a:pt x="20647" y="1060675"/>
                  <a:pt x="0" y="1040028"/>
                  <a:pt x="0" y="1014559"/>
                </a:cubicBezTo>
                <a:lnTo>
                  <a:pt x="0" y="46116"/>
                </a:lnTo>
                <a:cubicBezTo>
                  <a:pt x="0" y="20647"/>
                  <a:pt x="20647" y="0"/>
                  <a:pt x="46116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2" name="Shape 20"/>
          <p:cNvSpPr/>
          <p:nvPr/>
        </p:nvSpPr>
        <p:spPr>
          <a:xfrm>
            <a:off x="807035" y="5487841"/>
            <a:ext cx="57645" cy="230582"/>
          </a:xfrm>
          <a:custGeom>
            <a:avLst/>
            <a:gdLst/>
            <a:ahLst/>
            <a:cxnLst/>
            <a:rect l="l" t="t" r="r" b="b"/>
            <a:pathLst>
              <a:path w="57645" h="230582">
                <a:moveTo>
                  <a:pt x="43234" y="14411"/>
                </a:moveTo>
                <a:cubicBezTo>
                  <a:pt x="43234" y="6440"/>
                  <a:pt x="36794" y="0"/>
                  <a:pt x="28823" y="0"/>
                </a:cubicBezTo>
                <a:cubicBezTo>
                  <a:pt x="20851" y="0"/>
                  <a:pt x="14411" y="6440"/>
                  <a:pt x="14411" y="14411"/>
                </a:cubicBezTo>
                <a:lnTo>
                  <a:pt x="14411" y="158525"/>
                </a:lnTo>
                <a:cubicBezTo>
                  <a:pt x="14411" y="166496"/>
                  <a:pt x="20851" y="172936"/>
                  <a:pt x="28823" y="172936"/>
                </a:cubicBezTo>
                <a:cubicBezTo>
                  <a:pt x="36794" y="172936"/>
                  <a:pt x="43234" y="166496"/>
                  <a:pt x="43234" y="158525"/>
                </a:cubicBezTo>
                <a:lnTo>
                  <a:pt x="43234" y="14411"/>
                </a:lnTo>
                <a:close/>
                <a:moveTo>
                  <a:pt x="28823" y="230582"/>
                </a:moveTo>
                <a:cubicBezTo>
                  <a:pt x="38776" y="230582"/>
                  <a:pt x="46837" y="222520"/>
                  <a:pt x="46837" y="212567"/>
                </a:cubicBezTo>
                <a:cubicBezTo>
                  <a:pt x="46837" y="202615"/>
                  <a:pt x="38776" y="194553"/>
                  <a:pt x="28823" y="194553"/>
                </a:cubicBezTo>
                <a:cubicBezTo>
                  <a:pt x="18870" y="194553"/>
                  <a:pt x="10809" y="202615"/>
                  <a:pt x="10809" y="212567"/>
                </a:cubicBezTo>
                <a:cubicBezTo>
                  <a:pt x="10809" y="222520"/>
                  <a:pt x="18870" y="230582"/>
                  <a:pt x="28823" y="230582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3" name="Text 21"/>
          <p:cNvSpPr/>
          <p:nvPr/>
        </p:nvSpPr>
        <p:spPr>
          <a:xfrm>
            <a:off x="1118321" y="5441725"/>
            <a:ext cx="807035" cy="3228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81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对比度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91745" y="5856772"/>
            <a:ext cx="7228732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2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通过颜色、大小、粗细的对比,突出关键信息,引导观众视线。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265028" y="1521838"/>
            <a:ext cx="7528488" cy="4796096"/>
          </a:xfrm>
          <a:custGeom>
            <a:avLst/>
            <a:gdLst/>
            <a:ahLst/>
            <a:cxnLst/>
            <a:rect l="l" t="t" r="r" b="b"/>
            <a:pathLst>
              <a:path w="7528488" h="4796096">
                <a:moveTo>
                  <a:pt x="46116" y="0"/>
                </a:moveTo>
                <a:lnTo>
                  <a:pt x="7436259" y="0"/>
                </a:lnTo>
                <a:cubicBezTo>
                  <a:pt x="7487196" y="0"/>
                  <a:pt x="7528488" y="41292"/>
                  <a:pt x="7528488" y="92229"/>
                </a:cubicBezTo>
                <a:lnTo>
                  <a:pt x="7528488" y="4703868"/>
                </a:lnTo>
                <a:cubicBezTo>
                  <a:pt x="7528488" y="4754804"/>
                  <a:pt x="7487196" y="4796096"/>
                  <a:pt x="7436259" y="4796096"/>
                </a:cubicBezTo>
                <a:lnTo>
                  <a:pt x="46116" y="4796096"/>
                </a:lnTo>
                <a:cubicBezTo>
                  <a:pt x="20647" y="4796096"/>
                  <a:pt x="0" y="4775449"/>
                  <a:pt x="0" y="4749980"/>
                </a:cubicBezTo>
                <a:lnTo>
                  <a:pt x="0" y="46116"/>
                </a:lnTo>
                <a:cubicBezTo>
                  <a:pt x="0" y="20664"/>
                  <a:pt x="20664" y="0"/>
                  <a:pt x="46116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8265028" y="1521838"/>
            <a:ext cx="46116" cy="4796096"/>
          </a:xfrm>
          <a:custGeom>
            <a:avLst/>
            <a:gdLst/>
            <a:ahLst/>
            <a:cxnLst/>
            <a:rect l="l" t="t" r="r" b="b"/>
            <a:pathLst>
              <a:path w="46116" h="4796096">
                <a:moveTo>
                  <a:pt x="46116" y="0"/>
                </a:moveTo>
                <a:lnTo>
                  <a:pt x="46116" y="0"/>
                </a:lnTo>
                <a:lnTo>
                  <a:pt x="46116" y="4796096"/>
                </a:lnTo>
                <a:lnTo>
                  <a:pt x="46116" y="4796096"/>
                </a:lnTo>
                <a:cubicBezTo>
                  <a:pt x="20647" y="4796096"/>
                  <a:pt x="0" y="4775449"/>
                  <a:pt x="0" y="4749980"/>
                </a:cubicBezTo>
                <a:lnTo>
                  <a:pt x="0" y="46116"/>
                </a:lnTo>
                <a:cubicBezTo>
                  <a:pt x="0" y="20647"/>
                  <a:pt x="20647" y="0"/>
                  <a:pt x="46116" y="0"/>
                </a:cubicBez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27" name="Shape 25"/>
          <p:cNvSpPr/>
          <p:nvPr/>
        </p:nvSpPr>
        <p:spPr>
          <a:xfrm>
            <a:off x="8570549" y="1798536"/>
            <a:ext cx="242111" cy="276698"/>
          </a:xfrm>
          <a:custGeom>
            <a:avLst/>
            <a:gdLst/>
            <a:ahLst/>
            <a:cxnLst/>
            <a:rect l="l" t="t" r="r" b="b"/>
            <a:pathLst>
              <a:path w="242111" h="276698">
                <a:moveTo>
                  <a:pt x="207523" y="51881"/>
                </a:moveTo>
                <a:lnTo>
                  <a:pt x="207523" y="86468"/>
                </a:lnTo>
                <a:lnTo>
                  <a:pt x="172936" y="86468"/>
                </a:lnTo>
                <a:lnTo>
                  <a:pt x="172936" y="51881"/>
                </a:lnTo>
                <a:lnTo>
                  <a:pt x="207523" y="51881"/>
                </a:lnTo>
                <a:close/>
                <a:moveTo>
                  <a:pt x="207523" y="121055"/>
                </a:moveTo>
                <a:lnTo>
                  <a:pt x="207523" y="155643"/>
                </a:lnTo>
                <a:lnTo>
                  <a:pt x="172936" y="155643"/>
                </a:lnTo>
                <a:lnTo>
                  <a:pt x="172936" y="121055"/>
                </a:lnTo>
                <a:lnTo>
                  <a:pt x="207523" y="121055"/>
                </a:lnTo>
                <a:close/>
                <a:moveTo>
                  <a:pt x="207523" y="190230"/>
                </a:moveTo>
                <a:lnTo>
                  <a:pt x="207523" y="224817"/>
                </a:lnTo>
                <a:lnTo>
                  <a:pt x="172936" y="224817"/>
                </a:lnTo>
                <a:lnTo>
                  <a:pt x="172936" y="190230"/>
                </a:lnTo>
                <a:lnTo>
                  <a:pt x="207523" y="190230"/>
                </a:lnTo>
                <a:close/>
                <a:moveTo>
                  <a:pt x="138349" y="155643"/>
                </a:moveTo>
                <a:lnTo>
                  <a:pt x="103762" y="155643"/>
                </a:lnTo>
                <a:lnTo>
                  <a:pt x="103762" y="121055"/>
                </a:lnTo>
                <a:lnTo>
                  <a:pt x="138349" y="121055"/>
                </a:lnTo>
                <a:lnTo>
                  <a:pt x="138349" y="155643"/>
                </a:lnTo>
                <a:close/>
                <a:moveTo>
                  <a:pt x="103762" y="190230"/>
                </a:moveTo>
                <a:lnTo>
                  <a:pt x="138349" y="190230"/>
                </a:lnTo>
                <a:lnTo>
                  <a:pt x="138349" y="224817"/>
                </a:lnTo>
                <a:lnTo>
                  <a:pt x="103762" y="224817"/>
                </a:lnTo>
                <a:lnTo>
                  <a:pt x="103762" y="190230"/>
                </a:lnTo>
                <a:close/>
                <a:moveTo>
                  <a:pt x="69174" y="155643"/>
                </a:moveTo>
                <a:lnTo>
                  <a:pt x="34587" y="155643"/>
                </a:lnTo>
                <a:lnTo>
                  <a:pt x="34587" y="121055"/>
                </a:lnTo>
                <a:lnTo>
                  <a:pt x="69174" y="121055"/>
                </a:lnTo>
                <a:lnTo>
                  <a:pt x="69174" y="155643"/>
                </a:lnTo>
                <a:close/>
                <a:moveTo>
                  <a:pt x="34587" y="190230"/>
                </a:moveTo>
                <a:lnTo>
                  <a:pt x="69174" y="190230"/>
                </a:lnTo>
                <a:lnTo>
                  <a:pt x="69174" y="224817"/>
                </a:lnTo>
                <a:lnTo>
                  <a:pt x="34587" y="224817"/>
                </a:lnTo>
                <a:lnTo>
                  <a:pt x="34587" y="190230"/>
                </a:lnTo>
                <a:close/>
                <a:moveTo>
                  <a:pt x="34587" y="86468"/>
                </a:moveTo>
                <a:lnTo>
                  <a:pt x="34587" y="51881"/>
                </a:lnTo>
                <a:lnTo>
                  <a:pt x="69174" y="51881"/>
                </a:lnTo>
                <a:lnTo>
                  <a:pt x="69174" y="86468"/>
                </a:lnTo>
                <a:lnTo>
                  <a:pt x="34587" y="86468"/>
                </a:lnTo>
                <a:close/>
                <a:moveTo>
                  <a:pt x="103762" y="86468"/>
                </a:moveTo>
                <a:lnTo>
                  <a:pt x="103762" y="51881"/>
                </a:lnTo>
                <a:lnTo>
                  <a:pt x="138349" y="51881"/>
                </a:lnTo>
                <a:lnTo>
                  <a:pt x="138349" y="86468"/>
                </a:lnTo>
                <a:lnTo>
                  <a:pt x="103762" y="86468"/>
                </a:lnTo>
                <a:close/>
                <a:moveTo>
                  <a:pt x="34587" y="17294"/>
                </a:moveTo>
                <a:cubicBezTo>
                  <a:pt x="15510" y="17294"/>
                  <a:pt x="0" y="32804"/>
                  <a:pt x="0" y="51881"/>
                </a:cubicBezTo>
                <a:lnTo>
                  <a:pt x="0" y="224817"/>
                </a:lnTo>
                <a:cubicBezTo>
                  <a:pt x="0" y="243894"/>
                  <a:pt x="15510" y="259404"/>
                  <a:pt x="34587" y="259404"/>
                </a:cubicBezTo>
                <a:lnTo>
                  <a:pt x="207523" y="259404"/>
                </a:lnTo>
                <a:cubicBezTo>
                  <a:pt x="226600" y="259404"/>
                  <a:pt x="242111" y="243894"/>
                  <a:pt x="242111" y="224817"/>
                </a:cubicBezTo>
                <a:lnTo>
                  <a:pt x="242111" y="51881"/>
                </a:lnTo>
                <a:cubicBezTo>
                  <a:pt x="242111" y="32804"/>
                  <a:pt x="226600" y="17294"/>
                  <a:pt x="207523" y="17294"/>
                </a:cubicBezTo>
                <a:lnTo>
                  <a:pt x="34587" y="17294"/>
                </a:ln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28" name="Text 26"/>
          <p:cNvSpPr/>
          <p:nvPr/>
        </p:nvSpPr>
        <p:spPr>
          <a:xfrm>
            <a:off x="9002889" y="1752420"/>
            <a:ext cx="1798536" cy="3689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179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版式布局技巧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518668" y="2305816"/>
            <a:ext cx="7044267" cy="830094"/>
          </a:xfrm>
          <a:custGeom>
            <a:avLst/>
            <a:gdLst/>
            <a:ahLst/>
            <a:cxnLst/>
            <a:rect l="l" t="t" r="r" b="b"/>
            <a:pathLst>
              <a:path w="7044267" h="830094">
                <a:moveTo>
                  <a:pt x="46120" y="0"/>
                </a:moveTo>
                <a:lnTo>
                  <a:pt x="6998147" y="0"/>
                </a:lnTo>
                <a:cubicBezTo>
                  <a:pt x="7023618" y="0"/>
                  <a:pt x="7044267" y="20649"/>
                  <a:pt x="7044267" y="46120"/>
                </a:cubicBezTo>
                <a:lnTo>
                  <a:pt x="7044267" y="783974"/>
                </a:lnTo>
                <a:cubicBezTo>
                  <a:pt x="7044267" y="809445"/>
                  <a:pt x="7023618" y="830094"/>
                  <a:pt x="6998147" y="830094"/>
                </a:cubicBezTo>
                <a:lnTo>
                  <a:pt x="46120" y="830094"/>
                </a:lnTo>
                <a:cubicBezTo>
                  <a:pt x="20649" y="830094"/>
                  <a:pt x="0" y="809445"/>
                  <a:pt x="0" y="783974"/>
                </a:cubicBezTo>
                <a:lnTo>
                  <a:pt x="0" y="46120"/>
                </a:lnTo>
                <a:cubicBezTo>
                  <a:pt x="0" y="20649"/>
                  <a:pt x="20649" y="0"/>
                  <a:pt x="4612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8657017" y="2444165"/>
            <a:ext cx="6859801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网格系统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657017" y="2766979"/>
            <a:ext cx="6848272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使用参考线将页面划分为网格,元素对齐网格,营造秩序感。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518668" y="3274258"/>
            <a:ext cx="7044267" cy="830094"/>
          </a:xfrm>
          <a:custGeom>
            <a:avLst/>
            <a:gdLst/>
            <a:ahLst/>
            <a:cxnLst/>
            <a:rect l="l" t="t" r="r" b="b"/>
            <a:pathLst>
              <a:path w="7044267" h="830094">
                <a:moveTo>
                  <a:pt x="46120" y="0"/>
                </a:moveTo>
                <a:lnTo>
                  <a:pt x="6998147" y="0"/>
                </a:lnTo>
                <a:cubicBezTo>
                  <a:pt x="7023618" y="0"/>
                  <a:pt x="7044267" y="20649"/>
                  <a:pt x="7044267" y="46120"/>
                </a:cubicBezTo>
                <a:lnTo>
                  <a:pt x="7044267" y="783974"/>
                </a:lnTo>
                <a:cubicBezTo>
                  <a:pt x="7044267" y="809445"/>
                  <a:pt x="7023618" y="830094"/>
                  <a:pt x="6998147" y="830094"/>
                </a:cubicBezTo>
                <a:lnTo>
                  <a:pt x="46120" y="830094"/>
                </a:lnTo>
                <a:cubicBezTo>
                  <a:pt x="20649" y="830094"/>
                  <a:pt x="0" y="809445"/>
                  <a:pt x="0" y="783974"/>
                </a:cubicBezTo>
                <a:lnTo>
                  <a:pt x="0" y="46120"/>
                </a:lnTo>
                <a:cubicBezTo>
                  <a:pt x="0" y="20649"/>
                  <a:pt x="20649" y="0"/>
                  <a:pt x="4612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8657017" y="3412607"/>
            <a:ext cx="6859801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留白运用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657017" y="3735421"/>
            <a:ext cx="6848272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适当的留白(20%左右)让内容呼吸,避免页面拥挤。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518668" y="4242701"/>
            <a:ext cx="7044267" cy="830094"/>
          </a:xfrm>
          <a:custGeom>
            <a:avLst/>
            <a:gdLst/>
            <a:ahLst/>
            <a:cxnLst/>
            <a:rect l="l" t="t" r="r" b="b"/>
            <a:pathLst>
              <a:path w="7044267" h="830094">
                <a:moveTo>
                  <a:pt x="46120" y="0"/>
                </a:moveTo>
                <a:lnTo>
                  <a:pt x="6998147" y="0"/>
                </a:lnTo>
                <a:cubicBezTo>
                  <a:pt x="7023618" y="0"/>
                  <a:pt x="7044267" y="20649"/>
                  <a:pt x="7044267" y="46120"/>
                </a:cubicBezTo>
                <a:lnTo>
                  <a:pt x="7044267" y="783974"/>
                </a:lnTo>
                <a:cubicBezTo>
                  <a:pt x="7044267" y="809445"/>
                  <a:pt x="7023618" y="830094"/>
                  <a:pt x="6998147" y="830094"/>
                </a:cubicBezTo>
                <a:lnTo>
                  <a:pt x="46120" y="830094"/>
                </a:lnTo>
                <a:cubicBezTo>
                  <a:pt x="20649" y="830094"/>
                  <a:pt x="0" y="809445"/>
                  <a:pt x="0" y="783974"/>
                </a:cubicBezTo>
                <a:lnTo>
                  <a:pt x="0" y="46120"/>
                </a:lnTo>
                <a:cubicBezTo>
                  <a:pt x="0" y="20649"/>
                  <a:pt x="20649" y="0"/>
                  <a:pt x="4612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8657017" y="4381050"/>
            <a:ext cx="6859801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图文搭配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657017" y="4703864"/>
            <a:ext cx="6848272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图片与文字比例协调,图片要有意义,避免装饰性图片。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518668" y="5211143"/>
            <a:ext cx="7044267" cy="830094"/>
          </a:xfrm>
          <a:custGeom>
            <a:avLst/>
            <a:gdLst/>
            <a:ahLst/>
            <a:cxnLst/>
            <a:rect l="l" t="t" r="r" b="b"/>
            <a:pathLst>
              <a:path w="7044267" h="830094">
                <a:moveTo>
                  <a:pt x="46120" y="0"/>
                </a:moveTo>
                <a:lnTo>
                  <a:pt x="6998147" y="0"/>
                </a:lnTo>
                <a:cubicBezTo>
                  <a:pt x="7023618" y="0"/>
                  <a:pt x="7044267" y="20649"/>
                  <a:pt x="7044267" y="46120"/>
                </a:cubicBezTo>
                <a:lnTo>
                  <a:pt x="7044267" y="783974"/>
                </a:lnTo>
                <a:cubicBezTo>
                  <a:pt x="7044267" y="809445"/>
                  <a:pt x="7023618" y="830094"/>
                  <a:pt x="6998147" y="830094"/>
                </a:cubicBezTo>
                <a:lnTo>
                  <a:pt x="46120" y="830094"/>
                </a:lnTo>
                <a:cubicBezTo>
                  <a:pt x="20649" y="830094"/>
                  <a:pt x="0" y="809445"/>
                  <a:pt x="0" y="783974"/>
                </a:cubicBezTo>
                <a:lnTo>
                  <a:pt x="0" y="46120"/>
                </a:lnTo>
                <a:cubicBezTo>
                  <a:pt x="0" y="20649"/>
                  <a:pt x="20649" y="0"/>
                  <a:pt x="4612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8657017" y="5349492"/>
            <a:ext cx="6859801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5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视觉焦点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657017" y="5672306"/>
            <a:ext cx="6848272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每页设置一个视觉焦点,通常是标题或核心图表。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65006" y="6506243"/>
            <a:ext cx="15318302" cy="2175153"/>
          </a:xfrm>
          <a:custGeom>
            <a:avLst/>
            <a:gdLst/>
            <a:ahLst/>
            <a:cxnLst/>
            <a:rect l="l" t="t" r="r" b="b"/>
            <a:pathLst>
              <a:path w="15318302" h="2175153">
                <a:moveTo>
                  <a:pt x="92226" y="0"/>
                </a:moveTo>
                <a:lnTo>
                  <a:pt x="15226075" y="0"/>
                </a:lnTo>
                <a:cubicBezTo>
                  <a:pt x="15277010" y="0"/>
                  <a:pt x="15318302" y="41291"/>
                  <a:pt x="15318302" y="92226"/>
                </a:cubicBezTo>
                <a:lnTo>
                  <a:pt x="15318302" y="2082926"/>
                </a:lnTo>
                <a:cubicBezTo>
                  <a:pt x="15318302" y="2133862"/>
                  <a:pt x="15277010" y="2175153"/>
                  <a:pt x="15226075" y="2175153"/>
                </a:cubicBezTo>
                <a:lnTo>
                  <a:pt x="92226" y="2175153"/>
                </a:lnTo>
                <a:cubicBezTo>
                  <a:pt x="41291" y="2175153"/>
                  <a:pt x="0" y="2133862"/>
                  <a:pt x="0" y="2082926"/>
                </a:cubicBezTo>
                <a:lnTo>
                  <a:pt x="0" y="92226"/>
                </a:lnTo>
                <a:cubicBezTo>
                  <a:pt x="0" y="41291"/>
                  <a:pt x="41291" y="0"/>
                  <a:pt x="92226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8467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734018" y="6786788"/>
            <a:ext cx="276698" cy="276698"/>
          </a:xfrm>
          <a:custGeom>
            <a:avLst/>
            <a:gdLst/>
            <a:ahLst/>
            <a:cxnLst/>
            <a:rect l="l" t="t" r="r" b="b"/>
            <a:pathLst>
              <a:path w="276698" h="276698">
                <a:moveTo>
                  <a:pt x="138349" y="0"/>
                </a:moveTo>
                <a:cubicBezTo>
                  <a:pt x="146293" y="0"/>
                  <a:pt x="153589" y="4377"/>
                  <a:pt x="157372" y="11349"/>
                </a:cubicBezTo>
                <a:lnTo>
                  <a:pt x="274104" y="227519"/>
                </a:lnTo>
                <a:cubicBezTo>
                  <a:pt x="277725" y="234220"/>
                  <a:pt x="277563" y="242327"/>
                  <a:pt x="273671" y="248866"/>
                </a:cubicBezTo>
                <a:cubicBezTo>
                  <a:pt x="269780" y="255405"/>
                  <a:pt x="262701" y="259404"/>
                  <a:pt x="255081" y="259404"/>
                </a:cubicBezTo>
                <a:lnTo>
                  <a:pt x="21617" y="259404"/>
                </a:lnTo>
                <a:cubicBezTo>
                  <a:pt x="13997" y="259404"/>
                  <a:pt x="6971" y="255405"/>
                  <a:pt x="3026" y="248866"/>
                </a:cubicBezTo>
                <a:cubicBezTo>
                  <a:pt x="-919" y="242327"/>
                  <a:pt x="-1027" y="234220"/>
                  <a:pt x="2594" y="227519"/>
                </a:cubicBezTo>
                <a:lnTo>
                  <a:pt x="119326" y="11349"/>
                </a:lnTo>
                <a:cubicBezTo>
                  <a:pt x="123109" y="4377"/>
                  <a:pt x="130405" y="0"/>
                  <a:pt x="138349" y="0"/>
                </a:cubicBezTo>
                <a:close/>
                <a:moveTo>
                  <a:pt x="138349" y="90791"/>
                </a:moveTo>
                <a:cubicBezTo>
                  <a:pt x="131161" y="90791"/>
                  <a:pt x="125379" y="96574"/>
                  <a:pt x="125379" y="103762"/>
                </a:cubicBezTo>
                <a:lnTo>
                  <a:pt x="125379" y="164289"/>
                </a:lnTo>
                <a:cubicBezTo>
                  <a:pt x="125379" y="171477"/>
                  <a:pt x="131161" y="177260"/>
                  <a:pt x="138349" y="177260"/>
                </a:cubicBezTo>
                <a:cubicBezTo>
                  <a:pt x="145537" y="177260"/>
                  <a:pt x="151319" y="171477"/>
                  <a:pt x="151319" y="164289"/>
                </a:cubicBezTo>
                <a:lnTo>
                  <a:pt x="151319" y="103762"/>
                </a:lnTo>
                <a:cubicBezTo>
                  <a:pt x="151319" y="96574"/>
                  <a:pt x="145537" y="90791"/>
                  <a:pt x="138349" y="90791"/>
                </a:cubicBezTo>
                <a:close/>
                <a:moveTo>
                  <a:pt x="152778" y="207523"/>
                </a:moveTo>
                <a:cubicBezTo>
                  <a:pt x="153107" y="202167"/>
                  <a:pt x="150436" y="197072"/>
                  <a:pt x="145844" y="194294"/>
                </a:cubicBezTo>
                <a:cubicBezTo>
                  <a:pt x="141253" y="191517"/>
                  <a:pt x="135499" y="191517"/>
                  <a:pt x="130908" y="194294"/>
                </a:cubicBezTo>
                <a:cubicBezTo>
                  <a:pt x="126316" y="197072"/>
                  <a:pt x="123645" y="202167"/>
                  <a:pt x="123974" y="207523"/>
                </a:cubicBezTo>
                <a:cubicBezTo>
                  <a:pt x="123645" y="212879"/>
                  <a:pt x="126316" y="217975"/>
                  <a:pt x="130908" y="220752"/>
                </a:cubicBezTo>
                <a:cubicBezTo>
                  <a:pt x="135499" y="223530"/>
                  <a:pt x="141253" y="223530"/>
                  <a:pt x="145844" y="220752"/>
                </a:cubicBezTo>
                <a:cubicBezTo>
                  <a:pt x="150436" y="217975"/>
                  <a:pt x="153107" y="212879"/>
                  <a:pt x="152778" y="207523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43" name="Text 41"/>
          <p:cNvSpPr/>
          <p:nvPr/>
        </p:nvSpPr>
        <p:spPr>
          <a:xfrm>
            <a:off x="1183652" y="6740671"/>
            <a:ext cx="1798536" cy="3689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179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避免常见错误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99431" y="7294067"/>
            <a:ext cx="3574014" cy="1152908"/>
          </a:xfrm>
          <a:custGeom>
            <a:avLst/>
            <a:gdLst/>
            <a:ahLst/>
            <a:cxnLst/>
            <a:rect l="l" t="t" r="r" b="b"/>
            <a:pathLst>
              <a:path w="3574014" h="1152908">
                <a:moveTo>
                  <a:pt x="46116" y="0"/>
                </a:moveTo>
                <a:lnTo>
                  <a:pt x="3527898" y="0"/>
                </a:lnTo>
                <a:cubicBezTo>
                  <a:pt x="3553367" y="0"/>
                  <a:pt x="3574014" y="20647"/>
                  <a:pt x="3574014" y="46116"/>
                </a:cubicBezTo>
                <a:lnTo>
                  <a:pt x="3574014" y="1106791"/>
                </a:lnTo>
                <a:cubicBezTo>
                  <a:pt x="3574014" y="1132261"/>
                  <a:pt x="3553367" y="1152908"/>
                  <a:pt x="3527898" y="1152908"/>
                </a:cubicBezTo>
                <a:lnTo>
                  <a:pt x="46116" y="1152908"/>
                </a:lnTo>
                <a:cubicBezTo>
                  <a:pt x="20647" y="1152908"/>
                  <a:pt x="0" y="1132261"/>
                  <a:pt x="0" y="1106791"/>
                </a:cubicBezTo>
                <a:lnTo>
                  <a:pt x="0" y="46116"/>
                </a:lnTo>
                <a:cubicBezTo>
                  <a:pt x="0" y="20647"/>
                  <a:pt x="20647" y="0"/>
                  <a:pt x="4611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2400570" y="7432416"/>
            <a:ext cx="172936" cy="230582"/>
          </a:xfrm>
          <a:custGeom>
            <a:avLst/>
            <a:gdLst/>
            <a:ahLst/>
            <a:cxnLst/>
            <a:rect l="l" t="t" r="r" b="b"/>
            <a:pathLst>
              <a:path w="172936" h="230582">
                <a:moveTo>
                  <a:pt x="24815" y="33056"/>
                </a:moveTo>
                <a:cubicBezTo>
                  <a:pt x="19185" y="27427"/>
                  <a:pt x="10043" y="27427"/>
                  <a:pt x="4413" y="33056"/>
                </a:cubicBezTo>
                <a:cubicBezTo>
                  <a:pt x="-1216" y="38685"/>
                  <a:pt x="-1216" y="47828"/>
                  <a:pt x="4413" y="53457"/>
                </a:cubicBezTo>
                <a:lnTo>
                  <a:pt x="66292" y="115291"/>
                </a:lnTo>
                <a:lnTo>
                  <a:pt x="4459" y="177170"/>
                </a:lnTo>
                <a:cubicBezTo>
                  <a:pt x="-1171" y="182799"/>
                  <a:pt x="-1171" y="191941"/>
                  <a:pt x="4459" y="197571"/>
                </a:cubicBezTo>
                <a:cubicBezTo>
                  <a:pt x="10088" y="203200"/>
                  <a:pt x="19230" y="203200"/>
                  <a:pt x="24860" y="197571"/>
                </a:cubicBezTo>
                <a:lnTo>
                  <a:pt x="86693" y="135692"/>
                </a:lnTo>
                <a:lnTo>
                  <a:pt x="148572" y="197526"/>
                </a:lnTo>
                <a:cubicBezTo>
                  <a:pt x="154201" y="203155"/>
                  <a:pt x="163344" y="203155"/>
                  <a:pt x="168973" y="197526"/>
                </a:cubicBezTo>
                <a:cubicBezTo>
                  <a:pt x="174602" y="191896"/>
                  <a:pt x="174602" y="182754"/>
                  <a:pt x="168973" y="177124"/>
                </a:cubicBezTo>
                <a:lnTo>
                  <a:pt x="107094" y="115291"/>
                </a:lnTo>
                <a:lnTo>
                  <a:pt x="168928" y="53412"/>
                </a:lnTo>
                <a:cubicBezTo>
                  <a:pt x="174557" y="47783"/>
                  <a:pt x="174557" y="38640"/>
                  <a:pt x="168928" y="33011"/>
                </a:cubicBezTo>
                <a:cubicBezTo>
                  <a:pt x="163299" y="27382"/>
                  <a:pt x="154156" y="27382"/>
                  <a:pt x="148527" y="33011"/>
                </a:cubicBezTo>
                <a:lnTo>
                  <a:pt x="86693" y="94890"/>
                </a:lnTo>
                <a:lnTo>
                  <a:pt x="24815" y="33056"/>
                </a:ln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46" name="Text 44"/>
          <p:cNvSpPr/>
          <p:nvPr/>
        </p:nvSpPr>
        <p:spPr>
          <a:xfrm>
            <a:off x="791663" y="7755230"/>
            <a:ext cx="3389549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52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文字过多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97428" y="8078044"/>
            <a:ext cx="3378020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段落不超过3行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459111" y="7294067"/>
            <a:ext cx="3574014" cy="1152908"/>
          </a:xfrm>
          <a:custGeom>
            <a:avLst/>
            <a:gdLst/>
            <a:ahLst/>
            <a:cxnLst/>
            <a:rect l="l" t="t" r="r" b="b"/>
            <a:pathLst>
              <a:path w="3574014" h="1152908">
                <a:moveTo>
                  <a:pt x="46116" y="0"/>
                </a:moveTo>
                <a:lnTo>
                  <a:pt x="3527898" y="0"/>
                </a:lnTo>
                <a:cubicBezTo>
                  <a:pt x="3553367" y="0"/>
                  <a:pt x="3574014" y="20647"/>
                  <a:pt x="3574014" y="46116"/>
                </a:cubicBezTo>
                <a:lnTo>
                  <a:pt x="3574014" y="1106791"/>
                </a:lnTo>
                <a:cubicBezTo>
                  <a:pt x="3574014" y="1132261"/>
                  <a:pt x="3553367" y="1152908"/>
                  <a:pt x="3527898" y="1152908"/>
                </a:cubicBezTo>
                <a:lnTo>
                  <a:pt x="46116" y="1152908"/>
                </a:lnTo>
                <a:cubicBezTo>
                  <a:pt x="20647" y="1152908"/>
                  <a:pt x="0" y="1132261"/>
                  <a:pt x="0" y="1106791"/>
                </a:cubicBezTo>
                <a:lnTo>
                  <a:pt x="0" y="46116"/>
                </a:lnTo>
                <a:cubicBezTo>
                  <a:pt x="0" y="20647"/>
                  <a:pt x="20647" y="0"/>
                  <a:pt x="4611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160251" y="7432416"/>
            <a:ext cx="172936" cy="230582"/>
          </a:xfrm>
          <a:custGeom>
            <a:avLst/>
            <a:gdLst/>
            <a:ahLst/>
            <a:cxnLst/>
            <a:rect l="l" t="t" r="r" b="b"/>
            <a:pathLst>
              <a:path w="172936" h="230582">
                <a:moveTo>
                  <a:pt x="24815" y="33056"/>
                </a:moveTo>
                <a:cubicBezTo>
                  <a:pt x="19185" y="27427"/>
                  <a:pt x="10043" y="27427"/>
                  <a:pt x="4413" y="33056"/>
                </a:cubicBezTo>
                <a:cubicBezTo>
                  <a:pt x="-1216" y="38685"/>
                  <a:pt x="-1216" y="47828"/>
                  <a:pt x="4413" y="53457"/>
                </a:cubicBezTo>
                <a:lnTo>
                  <a:pt x="66292" y="115291"/>
                </a:lnTo>
                <a:lnTo>
                  <a:pt x="4459" y="177170"/>
                </a:lnTo>
                <a:cubicBezTo>
                  <a:pt x="-1171" y="182799"/>
                  <a:pt x="-1171" y="191941"/>
                  <a:pt x="4459" y="197571"/>
                </a:cubicBezTo>
                <a:cubicBezTo>
                  <a:pt x="10088" y="203200"/>
                  <a:pt x="19230" y="203200"/>
                  <a:pt x="24860" y="197571"/>
                </a:cubicBezTo>
                <a:lnTo>
                  <a:pt x="86693" y="135692"/>
                </a:lnTo>
                <a:lnTo>
                  <a:pt x="148572" y="197526"/>
                </a:lnTo>
                <a:cubicBezTo>
                  <a:pt x="154201" y="203155"/>
                  <a:pt x="163344" y="203155"/>
                  <a:pt x="168973" y="197526"/>
                </a:cubicBezTo>
                <a:cubicBezTo>
                  <a:pt x="174602" y="191896"/>
                  <a:pt x="174602" y="182754"/>
                  <a:pt x="168973" y="177124"/>
                </a:cubicBezTo>
                <a:lnTo>
                  <a:pt x="107094" y="115291"/>
                </a:lnTo>
                <a:lnTo>
                  <a:pt x="168928" y="53412"/>
                </a:lnTo>
                <a:cubicBezTo>
                  <a:pt x="174557" y="47783"/>
                  <a:pt x="174557" y="38640"/>
                  <a:pt x="168928" y="33011"/>
                </a:cubicBezTo>
                <a:cubicBezTo>
                  <a:pt x="163299" y="27382"/>
                  <a:pt x="154156" y="27382"/>
                  <a:pt x="148527" y="33011"/>
                </a:cubicBezTo>
                <a:lnTo>
                  <a:pt x="86693" y="94890"/>
                </a:lnTo>
                <a:lnTo>
                  <a:pt x="24815" y="33056"/>
                </a:ln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50" name="Text 48"/>
          <p:cNvSpPr/>
          <p:nvPr/>
        </p:nvSpPr>
        <p:spPr>
          <a:xfrm>
            <a:off x="4551344" y="7755230"/>
            <a:ext cx="3389549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52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字体过小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557108" y="8078044"/>
            <a:ext cx="3378020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正文字号≥18pt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218912" y="7294067"/>
            <a:ext cx="3574014" cy="1152908"/>
          </a:xfrm>
          <a:custGeom>
            <a:avLst/>
            <a:gdLst/>
            <a:ahLst/>
            <a:cxnLst/>
            <a:rect l="l" t="t" r="r" b="b"/>
            <a:pathLst>
              <a:path w="3574014" h="1152908">
                <a:moveTo>
                  <a:pt x="46116" y="0"/>
                </a:moveTo>
                <a:lnTo>
                  <a:pt x="3527898" y="0"/>
                </a:lnTo>
                <a:cubicBezTo>
                  <a:pt x="3553367" y="0"/>
                  <a:pt x="3574014" y="20647"/>
                  <a:pt x="3574014" y="46116"/>
                </a:cubicBezTo>
                <a:lnTo>
                  <a:pt x="3574014" y="1106791"/>
                </a:lnTo>
                <a:cubicBezTo>
                  <a:pt x="3574014" y="1132261"/>
                  <a:pt x="3553367" y="1152908"/>
                  <a:pt x="3527898" y="1152908"/>
                </a:cubicBezTo>
                <a:lnTo>
                  <a:pt x="46116" y="1152908"/>
                </a:lnTo>
                <a:cubicBezTo>
                  <a:pt x="20647" y="1152908"/>
                  <a:pt x="0" y="1132261"/>
                  <a:pt x="0" y="1106791"/>
                </a:cubicBezTo>
                <a:lnTo>
                  <a:pt x="0" y="46116"/>
                </a:lnTo>
                <a:cubicBezTo>
                  <a:pt x="0" y="20647"/>
                  <a:pt x="20647" y="0"/>
                  <a:pt x="4611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9920051" y="7432416"/>
            <a:ext cx="172936" cy="230582"/>
          </a:xfrm>
          <a:custGeom>
            <a:avLst/>
            <a:gdLst/>
            <a:ahLst/>
            <a:cxnLst/>
            <a:rect l="l" t="t" r="r" b="b"/>
            <a:pathLst>
              <a:path w="172936" h="230582">
                <a:moveTo>
                  <a:pt x="24815" y="33056"/>
                </a:moveTo>
                <a:cubicBezTo>
                  <a:pt x="19185" y="27427"/>
                  <a:pt x="10043" y="27427"/>
                  <a:pt x="4413" y="33056"/>
                </a:cubicBezTo>
                <a:cubicBezTo>
                  <a:pt x="-1216" y="38685"/>
                  <a:pt x="-1216" y="47828"/>
                  <a:pt x="4413" y="53457"/>
                </a:cubicBezTo>
                <a:lnTo>
                  <a:pt x="66292" y="115291"/>
                </a:lnTo>
                <a:lnTo>
                  <a:pt x="4459" y="177170"/>
                </a:lnTo>
                <a:cubicBezTo>
                  <a:pt x="-1171" y="182799"/>
                  <a:pt x="-1171" y="191941"/>
                  <a:pt x="4459" y="197571"/>
                </a:cubicBezTo>
                <a:cubicBezTo>
                  <a:pt x="10088" y="203200"/>
                  <a:pt x="19230" y="203200"/>
                  <a:pt x="24860" y="197571"/>
                </a:cubicBezTo>
                <a:lnTo>
                  <a:pt x="86693" y="135692"/>
                </a:lnTo>
                <a:lnTo>
                  <a:pt x="148572" y="197526"/>
                </a:lnTo>
                <a:cubicBezTo>
                  <a:pt x="154201" y="203155"/>
                  <a:pt x="163344" y="203155"/>
                  <a:pt x="168973" y="197526"/>
                </a:cubicBezTo>
                <a:cubicBezTo>
                  <a:pt x="174602" y="191896"/>
                  <a:pt x="174602" y="182754"/>
                  <a:pt x="168973" y="177124"/>
                </a:cubicBezTo>
                <a:lnTo>
                  <a:pt x="107094" y="115291"/>
                </a:lnTo>
                <a:lnTo>
                  <a:pt x="168928" y="53412"/>
                </a:lnTo>
                <a:cubicBezTo>
                  <a:pt x="174557" y="47783"/>
                  <a:pt x="174557" y="38640"/>
                  <a:pt x="168928" y="33011"/>
                </a:cubicBezTo>
                <a:cubicBezTo>
                  <a:pt x="163299" y="27382"/>
                  <a:pt x="154156" y="27382"/>
                  <a:pt x="148527" y="33011"/>
                </a:cubicBezTo>
                <a:lnTo>
                  <a:pt x="86693" y="94890"/>
                </a:lnTo>
                <a:lnTo>
                  <a:pt x="24815" y="33056"/>
                </a:ln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54" name="Text 52"/>
          <p:cNvSpPr/>
          <p:nvPr/>
        </p:nvSpPr>
        <p:spPr>
          <a:xfrm>
            <a:off x="8311144" y="7755230"/>
            <a:ext cx="3389549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52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色彩杂乱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316909" y="8078044"/>
            <a:ext cx="3378020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每页不超过3种主色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11978592" y="7294067"/>
            <a:ext cx="3574014" cy="1152908"/>
          </a:xfrm>
          <a:custGeom>
            <a:avLst/>
            <a:gdLst/>
            <a:ahLst/>
            <a:cxnLst/>
            <a:rect l="l" t="t" r="r" b="b"/>
            <a:pathLst>
              <a:path w="3574014" h="1152908">
                <a:moveTo>
                  <a:pt x="46116" y="0"/>
                </a:moveTo>
                <a:lnTo>
                  <a:pt x="3527898" y="0"/>
                </a:lnTo>
                <a:cubicBezTo>
                  <a:pt x="3553367" y="0"/>
                  <a:pt x="3574014" y="20647"/>
                  <a:pt x="3574014" y="46116"/>
                </a:cubicBezTo>
                <a:lnTo>
                  <a:pt x="3574014" y="1106791"/>
                </a:lnTo>
                <a:cubicBezTo>
                  <a:pt x="3574014" y="1132261"/>
                  <a:pt x="3553367" y="1152908"/>
                  <a:pt x="3527898" y="1152908"/>
                </a:cubicBezTo>
                <a:lnTo>
                  <a:pt x="46116" y="1152908"/>
                </a:lnTo>
                <a:cubicBezTo>
                  <a:pt x="20647" y="1152908"/>
                  <a:pt x="0" y="1132261"/>
                  <a:pt x="0" y="1106791"/>
                </a:cubicBezTo>
                <a:lnTo>
                  <a:pt x="0" y="46116"/>
                </a:lnTo>
                <a:cubicBezTo>
                  <a:pt x="0" y="20647"/>
                  <a:pt x="20647" y="0"/>
                  <a:pt x="4611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13679732" y="7432416"/>
            <a:ext cx="172936" cy="230582"/>
          </a:xfrm>
          <a:custGeom>
            <a:avLst/>
            <a:gdLst/>
            <a:ahLst/>
            <a:cxnLst/>
            <a:rect l="l" t="t" r="r" b="b"/>
            <a:pathLst>
              <a:path w="172936" h="230582">
                <a:moveTo>
                  <a:pt x="24815" y="33056"/>
                </a:moveTo>
                <a:cubicBezTo>
                  <a:pt x="19185" y="27427"/>
                  <a:pt x="10043" y="27427"/>
                  <a:pt x="4413" y="33056"/>
                </a:cubicBezTo>
                <a:cubicBezTo>
                  <a:pt x="-1216" y="38685"/>
                  <a:pt x="-1216" y="47828"/>
                  <a:pt x="4413" y="53457"/>
                </a:cubicBezTo>
                <a:lnTo>
                  <a:pt x="66292" y="115291"/>
                </a:lnTo>
                <a:lnTo>
                  <a:pt x="4459" y="177170"/>
                </a:lnTo>
                <a:cubicBezTo>
                  <a:pt x="-1171" y="182799"/>
                  <a:pt x="-1171" y="191941"/>
                  <a:pt x="4459" y="197571"/>
                </a:cubicBezTo>
                <a:cubicBezTo>
                  <a:pt x="10088" y="203200"/>
                  <a:pt x="19230" y="203200"/>
                  <a:pt x="24860" y="197571"/>
                </a:cubicBezTo>
                <a:lnTo>
                  <a:pt x="86693" y="135692"/>
                </a:lnTo>
                <a:lnTo>
                  <a:pt x="148572" y="197526"/>
                </a:lnTo>
                <a:cubicBezTo>
                  <a:pt x="154201" y="203155"/>
                  <a:pt x="163344" y="203155"/>
                  <a:pt x="168973" y="197526"/>
                </a:cubicBezTo>
                <a:cubicBezTo>
                  <a:pt x="174602" y="191896"/>
                  <a:pt x="174602" y="182754"/>
                  <a:pt x="168973" y="177124"/>
                </a:cubicBezTo>
                <a:lnTo>
                  <a:pt x="107094" y="115291"/>
                </a:lnTo>
                <a:lnTo>
                  <a:pt x="168928" y="53412"/>
                </a:lnTo>
                <a:cubicBezTo>
                  <a:pt x="174557" y="47783"/>
                  <a:pt x="174557" y="38640"/>
                  <a:pt x="168928" y="33011"/>
                </a:cubicBezTo>
                <a:cubicBezTo>
                  <a:pt x="163299" y="27382"/>
                  <a:pt x="154156" y="27382"/>
                  <a:pt x="148527" y="33011"/>
                </a:cubicBezTo>
                <a:lnTo>
                  <a:pt x="86693" y="94890"/>
                </a:lnTo>
                <a:lnTo>
                  <a:pt x="24815" y="33056"/>
                </a:ln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58" name="Text 56"/>
          <p:cNvSpPr/>
          <p:nvPr/>
        </p:nvSpPr>
        <p:spPr>
          <a:xfrm>
            <a:off x="12070825" y="7755230"/>
            <a:ext cx="3389549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52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动画过度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2076590" y="8078044"/>
            <a:ext cx="3378020" cy="2305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简洁、有意义的动画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508000" cy="50800"/>
          </a:xfrm>
          <a:custGeom>
            <a:avLst/>
            <a:gdLst/>
            <a:ahLst/>
            <a:cxnLst/>
            <a:rect l="l" t="t" r="r" b="b"/>
            <a:pathLst>
              <a:path w="508000" h="50800">
                <a:moveTo>
                  <a:pt x="0" y="0"/>
                </a:moveTo>
                <a:lnTo>
                  <a:pt x="508000" y="0"/>
                </a:lnTo>
                <a:lnTo>
                  <a:pt x="508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1168400" y="508000"/>
            <a:ext cx="208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PRESENTER TOOLS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演讲者工具与演示技巧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676400"/>
            <a:ext cx="7467600" cy="4826000"/>
          </a:xfrm>
          <a:custGeom>
            <a:avLst/>
            <a:gdLst/>
            <a:ahLst/>
            <a:cxnLst/>
            <a:rect l="l" t="t" r="r" b="b"/>
            <a:pathLst>
              <a:path w="7467600" h="4826000">
                <a:moveTo>
                  <a:pt x="50800" y="0"/>
                </a:moveTo>
                <a:lnTo>
                  <a:pt x="7366013" y="0"/>
                </a:lnTo>
                <a:cubicBezTo>
                  <a:pt x="7422118" y="0"/>
                  <a:pt x="7467600" y="45482"/>
                  <a:pt x="7467600" y="101587"/>
                </a:cubicBezTo>
                <a:lnTo>
                  <a:pt x="7467600" y="4724413"/>
                </a:lnTo>
                <a:cubicBezTo>
                  <a:pt x="7467600" y="4780518"/>
                  <a:pt x="7422118" y="4826000"/>
                  <a:pt x="7366013" y="4826000"/>
                </a:cubicBezTo>
                <a:lnTo>
                  <a:pt x="50800" y="4826000"/>
                </a:lnTo>
                <a:cubicBezTo>
                  <a:pt x="22744" y="4826000"/>
                  <a:pt x="0" y="4803256"/>
                  <a:pt x="0" y="477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33400" y="1676400"/>
            <a:ext cx="50800" cy="4826000"/>
          </a:xfrm>
          <a:custGeom>
            <a:avLst/>
            <a:gdLst/>
            <a:ahLst/>
            <a:cxnLst/>
            <a:rect l="l" t="t" r="r" b="b"/>
            <a:pathLst>
              <a:path w="50800" h="4826000">
                <a:moveTo>
                  <a:pt x="50800" y="0"/>
                </a:moveTo>
                <a:lnTo>
                  <a:pt x="50800" y="0"/>
                </a:lnTo>
                <a:lnTo>
                  <a:pt x="50800" y="4826000"/>
                </a:lnTo>
                <a:lnTo>
                  <a:pt x="50800" y="4826000"/>
                </a:lnTo>
                <a:cubicBezTo>
                  <a:pt x="22763" y="4826000"/>
                  <a:pt x="0" y="4803237"/>
                  <a:pt x="0" y="477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Shape 5"/>
          <p:cNvSpPr/>
          <p:nvPr/>
        </p:nvSpPr>
        <p:spPr>
          <a:xfrm>
            <a:off x="869950" y="19812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93923" y="147638"/>
                  <a:pt x="61913" y="115627"/>
                  <a:pt x="61912" y="76200"/>
                </a:cubicBezTo>
                <a:cubicBezTo>
                  <a:pt x="61912" y="36773"/>
                  <a:pt x="93923" y="4763"/>
                  <a:pt x="133350" y="4763"/>
                </a:cubicBezTo>
                <a:cubicBezTo>
                  <a:pt x="172777" y="4763"/>
                  <a:pt x="204787" y="36773"/>
                  <a:pt x="204787" y="76200"/>
                </a:cubicBezTo>
                <a:cubicBezTo>
                  <a:pt x="204787" y="115627"/>
                  <a:pt x="172777" y="147638"/>
                  <a:pt x="133350" y="147638"/>
                </a:cubicBezTo>
                <a:close/>
                <a:moveTo>
                  <a:pt x="115193" y="180975"/>
                </a:moveTo>
                <a:lnTo>
                  <a:pt x="151507" y="180975"/>
                </a:lnTo>
                <a:cubicBezTo>
                  <a:pt x="157282" y="180975"/>
                  <a:pt x="161925" y="185618"/>
                  <a:pt x="161925" y="191393"/>
                </a:cubicBezTo>
                <a:cubicBezTo>
                  <a:pt x="161925" y="193893"/>
                  <a:pt x="161032" y="196275"/>
                  <a:pt x="159425" y="198180"/>
                </a:cubicBezTo>
                <a:lnTo>
                  <a:pt x="143113" y="217230"/>
                </a:lnTo>
                <a:lnTo>
                  <a:pt x="161568" y="285750"/>
                </a:lnTo>
                <a:lnTo>
                  <a:pt x="161925" y="285750"/>
                </a:lnTo>
                <a:lnTo>
                  <a:pt x="182523" y="203299"/>
                </a:lnTo>
                <a:cubicBezTo>
                  <a:pt x="183833" y="198120"/>
                  <a:pt x="189131" y="194965"/>
                  <a:pt x="194131" y="196870"/>
                </a:cubicBezTo>
                <a:cubicBezTo>
                  <a:pt x="230981" y="210919"/>
                  <a:pt x="257175" y="246638"/>
                  <a:pt x="257175" y="288429"/>
                </a:cubicBezTo>
                <a:cubicBezTo>
                  <a:pt x="257175" y="297418"/>
                  <a:pt x="249853" y="304740"/>
                  <a:pt x="240863" y="304740"/>
                </a:cubicBezTo>
                <a:lnTo>
                  <a:pt x="25837" y="304800"/>
                </a:lnTo>
                <a:cubicBezTo>
                  <a:pt x="16847" y="304800"/>
                  <a:pt x="9525" y="297478"/>
                  <a:pt x="9525" y="288488"/>
                </a:cubicBezTo>
                <a:cubicBezTo>
                  <a:pt x="9525" y="246698"/>
                  <a:pt x="35719" y="210979"/>
                  <a:pt x="72569" y="196929"/>
                </a:cubicBezTo>
                <a:cubicBezTo>
                  <a:pt x="77569" y="195024"/>
                  <a:pt x="82868" y="198180"/>
                  <a:pt x="84177" y="203359"/>
                </a:cubicBezTo>
                <a:lnTo>
                  <a:pt x="104775" y="285810"/>
                </a:lnTo>
                <a:lnTo>
                  <a:pt x="105132" y="285810"/>
                </a:lnTo>
                <a:lnTo>
                  <a:pt x="123587" y="217289"/>
                </a:lnTo>
                <a:lnTo>
                  <a:pt x="107275" y="198239"/>
                </a:lnTo>
                <a:cubicBezTo>
                  <a:pt x="105668" y="196334"/>
                  <a:pt x="104775" y="193953"/>
                  <a:pt x="104775" y="191453"/>
                </a:cubicBezTo>
                <a:cubicBezTo>
                  <a:pt x="104775" y="185678"/>
                  <a:pt x="109418" y="181035"/>
                  <a:pt x="115193" y="18103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8" name="Text 6"/>
          <p:cNvSpPr/>
          <p:nvPr/>
        </p:nvSpPr>
        <p:spPr>
          <a:xfrm>
            <a:off x="1346200" y="1930400"/>
            <a:ext cx="1676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演讲者视图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12800" y="2540000"/>
            <a:ext cx="7035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连接投影仪或第二屏幕时,可启用演讲者视图,获得额外的控制面板。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812800" y="3149600"/>
            <a:ext cx="6934200" cy="863600"/>
          </a:xfrm>
          <a:custGeom>
            <a:avLst/>
            <a:gdLst/>
            <a:ahLst/>
            <a:cxnLst/>
            <a:rect l="l" t="t" r="r" b="b"/>
            <a:pathLst>
              <a:path w="6934200" h="863600">
                <a:moveTo>
                  <a:pt x="50797" y="0"/>
                </a:moveTo>
                <a:lnTo>
                  <a:pt x="6883403" y="0"/>
                </a:lnTo>
                <a:cubicBezTo>
                  <a:pt x="6911457" y="0"/>
                  <a:pt x="6934200" y="22743"/>
                  <a:pt x="6934200" y="50797"/>
                </a:cubicBezTo>
                <a:lnTo>
                  <a:pt x="6934200" y="812803"/>
                </a:lnTo>
                <a:cubicBezTo>
                  <a:pt x="6934200" y="840857"/>
                  <a:pt x="6911457" y="863600"/>
                  <a:pt x="6883403" y="863600"/>
                </a:cubicBezTo>
                <a:lnTo>
                  <a:pt x="50797" y="863600"/>
                </a:lnTo>
                <a:cubicBezTo>
                  <a:pt x="22743" y="863600"/>
                  <a:pt x="0" y="840857"/>
                  <a:pt x="0" y="8128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1003300" y="34798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25400" y="190500"/>
                </a:moveTo>
                <a:cubicBezTo>
                  <a:pt x="11390" y="190500"/>
                  <a:pt x="0" y="179110"/>
                  <a:pt x="0" y="165100"/>
                </a:cubicBezTo>
                <a:lnTo>
                  <a:pt x="0" y="38100"/>
                </a:lnTo>
                <a:cubicBezTo>
                  <a:pt x="0" y="24090"/>
                  <a:pt x="11390" y="12700"/>
                  <a:pt x="25400" y="12700"/>
                </a:cubicBezTo>
                <a:lnTo>
                  <a:pt x="152400" y="12700"/>
                </a:lnTo>
                <a:cubicBezTo>
                  <a:pt x="166410" y="12700"/>
                  <a:pt x="177800" y="24090"/>
                  <a:pt x="177800" y="38100"/>
                </a:cubicBezTo>
                <a:lnTo>
                  <a:pt x="177800" y="122833"/>
                </a:lnTo>
                <a:cubicBezTo>
                  <a:pt x="177800" y="129580"/>
                  <a:pt x="175141" y="136049"/>
                  <a:pt x="170378" y="140811"/>
                </a:cubicBezTo>
                <a:lnTo>
                  <a:pt x="128072" y="183078"/>
                </a:lnTo>
                <a:cubicBezTo>
                  <a:pt x="123309" y="187841"/>
                  <a:pt x="116840" y="190500"/>
                  <a:pt x="110093" y="190500"/>
                </a:cubicBezTo>
                <a:lnTo>
                  <a:pt x="25400" y="190500"/>
                </a:lnTo>
                <a:close/>
                <a:moveTo>
                  <a:pt x="154583" y="120650"/>
                </a:moveTo>
                <a:lnTo>
                  <a:pt x="117475" y="120650"/>
                </a:lnTo>
                <a:cubicBezTo>
                  <a:pt x="112197" y="120650"/>
                  <a:pt x="107950" y="124897"/>
                  <a:pt x="107950" y="130175"/>
                </a:cubicBezTo>
                <a:lnTo>
                  <a:pt x="107950" y="167283"/>
                </a:lnTo>
                <a:lnTo>
                  <a:pt x="154583" y="12065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2" name="Text 10"/>
          <p:cNvSpPr/>
          <p:nvPr/>
        </p:nvSpPr>
        <p:spPr>
          <a:xfrm>
            <a:off x="1371600" y="3302000"/>
            <a:ext cx="281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查看备注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371600" y="3606800"/>
            <a:ext cx="2806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显示当前页的演讲备注,观众看不到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12800" y="4216400"/>
            <a:ext cx="6934200" cy="863600"/>
          </a:xfrm>
          <a:custGeom>
            <a:avLst/>
            <a:gdLst/>
            <a:ahLst/>
            <a:cxnLst/>
            <a:rect l="l" t="t" r="r" b="b"/>
            <a:pathLst>
              <a:path w="6934200" h="863600">
                <a:moveTo>
                  <a:pt x="50797" y="0"/>
                </a:moveTo>
                <a:lnTo>
                  <a:pt x="6883403" y="0"/>
                </a:lnTo>
                <a:cubicBezTo>
                  <a:pt x="6911457" y="0"/>
                  <a:pt x="6934200" y="22743"/>
                  <a:pt x="6934200" y="50797"/>
                </a:cubicBezTo>
                <a:lnTo>
                  <a:pt x="6934200" y="812803"/>
                </a:lnTo>
                <a:cubicBezTo>
                  <a:pt x="6934200" y="840857"/>
                  <a:pt x="6911457" y="863600"/>
                  <a:pt x="6883403" y="863600"/>
                </a:cubicBezTo>
                <a:lnTo>
                  <a:pt x="50797" y="863600"/>
                </a:lnTo>
                <a:cubicBezTo>
                  <a:pt x="22743" y="863600"/>
                  <a:pt x="0" y="840857"/>
                  <a:pt x="0" y="8128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990600" y="4546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ubicBezTo>
                  <a:pt x="0" y="45525"/>
                  <a:pt x="45525" y="0"/>
                  <a:pt x="101600" y="0"/>
                </a:cubicBezTo>
                <a:close/>
                <a:moveTo>
                  <a:pt x="92075" y="47625"/>
                </a:moveTo>
                <a:lnTo>
                  <a:pt x="92075" y="101600"/>
                </a:lnTo>
                <a:cubicBezTo>
                  <a:pt x="92075" y="104775"/>
                  <a:pt x="93663" y="107752"/>
                  <a:pt x="96322" y="109538"/>
                </a:cubicBezTo>
                <a:lnTo>
                  <a:pt x="134422" y="134938"/>
                </a:lnTo>
                <a:cubicBezTo>
                  <a:pt x="138787" y="137874"/>
                  <a:pt x="144701" y="136684"/>
                  <a:pt x="147638" y="132278"/>
                </a:cubicBezTo>
                <a:cubicBezTo>
                  <a:pt x="150574" y="127873"/>
                  <a:pt x="149384" y="121999"/>
                  <a:pt x="144978" y="119063"/>
                </a:cubicBezTo>
                <a:lnTo>
                  <a:pt x="111125" y="96520"/>
                </a:lnTo>
                <a:lnTo>
                  <a:pt x="111125" y="47625"/>
                </a:lnTo>
                <a:cubicBezTo>
                  <a:pt x="111125" y="42347"/>
                  <a:pt x="106878" y="38100"/>
                  <a:pt x="101600" y="38100"/>
                </a:cubicBezTo>
                <a:cubicBezTo>
                  <a:pt x="96322" y="38100"/>
                  <a:pt x="92075" y="42347"/>
                  <a:pt x="92075" y="4762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6" name="Text 14"/>
          <p:cNvSpPr/>
          <p:nvPr/>
        </p:nvSpPr>
        <p:spPr>
          <a:xfrm>
            <a:off x="1371600" y="4368800"/>
            <a:ext cx="228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计时器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371600" y="4673600"/>
            <a:ext cx="2273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显示已用时间,帮助掌控节奏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2800" y="5283200"/>
            <a:ext cx="6934200" cy="863600"/>
          </a:xfrm>
          <a:custGeom>
            <a:avLst/>
            <a:gdLst/>
            <a:ahLst/>
            <a:cxnLst/>
            <a:rect l="l" t="t" r="r" b="b"/>
            <a:pathLst>
              <a:path w="6934200" h="863600">
                <a:moveTo>
                  <a:pt x="50797" y="0"/>
                </a:moveTo>
                <a:lnTo>
                  <a:pt x="6883403" y="0"/>
                </a:lnTo>
                <a:cubicBezTo>
                  <a:pt x="6911457" y="0"/>
                  <a:pt x="6934200" y="22743"/>
                  <a:pt x="6934200" y="50797"/>
                </a:cubicBezTo>
                <a:lnTo>
                  <a:pt x="6934200" y="812803"/>
                </a:lnTo>
                <a:cubicBezTo>
                  <a:pt x="6934200" y="840857"/>
                  <a:pt x="6911457" y="863600"/>
                  <a:pt x="6883403" y="863600"/>
                </a:cubicBezTo>
                <a:lnTo>
                  <a:pt x="50797" y="863600"/>
                </a:lnTo>
                <a:cubicBezTo>
                  <a:pt x="22743" y="863600"/>
                  <a:pt x="0" y="840857"/>
                  <a:pt x="0" y="8128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977900" y="56134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14300" y="12700"/>
                </a:moveTo>
                <a:cubicBezTo>
                  <a:pt x="82233" y="12700"/>
                  <a:pt x="56555" y="27305"/>
                  <a:pt x="37862" y="44688"/>
                </a:cubicBezTo>
                <a:cubicBezTo>
                  <a:pt x="19288" y="61952"/>
                  <a:pt x="6866" y="82550"/>
                  <a:pt x="953" y="96718"/>
                </a:cubicBezTo>
                <a:cubicBezTo>
                  <a:pt x="-357" y="99854"/>
                  <a:pt x="-357" y="103346"/>
                  <a:pt x="953" y="106482"/>
                </a:cubicBezTo>
                <a:cubicBezTo>
                  <a:pt x="6866" y="120650"/>
                  <a:pt x="19288" y="141288"/>
                  <a:pt x="37862" y="158512"/>
                </a:cubicBezTo>
                <a:cubicBezTo>
                  <a:pt x="56555" y="175855"/>
                  <a:pt x="82233" y="190500"/>
                  <a:pt x="114300" y="190500"/>
                </a:cubicBezTo>
                <a:cubicBezTo>
                  <a:pt x="146368" y="190500"/>
                  <a:pt x="172045" y="175895"/>
                  <a:pt x="190738" y="158512"/>
                </a:cubicBezTo>
                <a:cubicBezTo>
                  <a:pt x="209312" y="141248"/>
                  <a:pt x="221734" y="120650"/>
                  <a:pt x="227648" y="106482"/>
                </a:cubicBezTo>
                <a:cubicBezTo>
                  <a:pt x="228957" y="103346"/>
                  <a:pt x="228957" y="99854"/>
                  <a:pt x="227648" y="96718"/>
                </a:cubicBezTo>
                <a:cubicBezTo>
                  <a:pt x="221734" y="82550"/>
                  <a:pt x="209312" y="61912"/>
                  <a:pt x="190738" y="44688"/>
                </a:cubicBezTo>
                <a:cubicBezTo>
                  <a:pt x="172045" y="27345"/>
                  <a:pt x="146368" y="12700"/>
                  <a:pt x="114300" y="12700"/>
                </a:cubicBezTo>
                <a:close/>
                <a:moveTo>
                  <a:pt x="57150" y="101600"/>
                </a:moveTo>
                <a:cubicBezTo>
                  <a:pt x="57150" y="70058"/>
                  <a:pt x="82758" y="44450"/>
                  <a:pt x="114300" y="44450"/>
                </a:cubicBezTo>
                <a:cubicBezTo>
                  <a:pt x="145842" y="44450"/>
                  <a:pt x="171450" y="70058"/>
                  <a:pt x="171450" y="101600"/>
                </a:cubicBezTo>
                <a:cubicBezTo>
                  <a:pt x="171450" y="133142"/>
                  <a:pt x="145842" y="158750"/>
                  <a:pt x="114300" y="158750"/>
                </a:cubicBezTo>
                <a:cubicBezTo>
                  <a:pt x="82758" y="158750"/>
                  <a:pt x="57150" y="133142"/>
                  <a:pt x="57150" y="101600"/>
                </a:cubicBezTo>
                <a:close/>
                <a:moveTo>
                  <a:pt x="114300" y="76200"/>
                </a:moveTo>
                <a:cubicBezTo>
                  <a:pt x="114300" y="90210"/>
                  <a:pt x="102910" y="101600"/>
                  <a:pt x="88900" y="101600"/>
                </a:cubicBezTo>
                <a:cubicBezTo>
                  <a:pt x="84336" y="101600"/>
                  <a:pt x="80050" y="100409"/>
                  <a:pt x="76319" y="98266"/>
                </a:cubicBezTo>
                <a:cubicBezTo>
                  <a:pt x="75922" y="102592"/>
                  <a:pt x="76279" y="107037"/>
                  <a:pt x="77470" y="111443"/>
                </a:cubicBezTo>
                <a:cubicBezTo>
                  <a:pt x="82907" y="131763"/>
                  <a:pt x="103823" y="143828"/>
                  <a:pt x="124143" y="138390"/>
                </a:cubicBezTo>
                <a:cubicBezTo>
                  <a:pt x="144463" y="132953"/>
                  <a:pt x="156528" y="112038"/>
                  <a:pt x="151090" y="91718"/>
                </a:cubicBezTo>
                <a:cubicBezTo>
                  <a:pt x="146248" y="73581"/>
                  <a:pt x="129064" y="62032"/>
                  <a:pt x="110966" y="63619"/>
                </a:cubicBezTo>
                <a:cubicBezTo>
                  <a:pt x="113070" y="67310"/>
                  <a:pt x="114300" y="71596"/>
                  <a:pt x="114300" y="7620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0" name="Text 18"/>
          <p:cNvSpPr/>
          <p:nvPr/>
        </p:nvSpPr>
        <p:spPr>
          <a:xfrm>
            <a:off x="1371600" y="5435600"/>
            <a:ext cx="299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下页预览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371600" y="5740400"/>
            <a:ext cx="2984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提前看到下一张幻灯片,做好过渡准备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280400" y="1676400"/>
            <a:ext cx="7467600" cy="4826000"/>
          </a:xfrm>
          <a:custGeom>
            <a:avLst/>
            <a:gdLst/>
            <a:ahLst/>
            <a:cxnLst/>
            <a:rect l="l" t="t" r="r" b="b"/>
            <a:pathLst>
              <a:path w="7467600" h="4826000">
                <a:moveTo>
                  <a:pt x="50800" y="0"/>
                </a:moveTo>
                <a:lnTo>
                  <a:pt x="7366013" y="0"/>
                </a:lnTo>
                <a:cubicBezTo>
                  <a:pt x="7422118" y="0"/>
                  <a:pt x="7467600" y="45482"/>
                  <a:pt x="7467600" y="101587"/>
                </a:cubicBezTo>
                <a:lnTo>
                  <a:pt x="7467600" y="4724413"/>
                </a:lnTo>
                <a:cubicBezTo>
                  <a:pt x="7467600" y="4780518"/>
                  <a:pt x="7422118" y="4826000"/>
                  <a:pt x="7366013" y="4826000"/>
                </a:cubicBezTo>
                <a:lnTo>
                  <a:pt x="50800" y="4826000"/>
                </a:lnTo>
                <a:cubicBezTo>
                  <a:pt x="22744" y="4826000"/>
                  <a:pt x="0" y="4803256"/>
                  <a:pt x="0" y="477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8280400" y="1676400"/>
            <a:ext cx="50800" cy="4826000"/>
          </a:xfrm>
          <a:custGeom>
            <a:avLst/>
            <a:gdLst/>
            <a:ahLst/>
            <a:cxnLst/>
            <a:rect l="l" t="t" r="r" b="b"/>
            <a:pathLst>
              <a:path w="50800" h="4826000">
                <a:moveTo>
                  <a:pt x="50800" y="0"/>
                </a:moveTo>
                <a:lnTo>
                  <a:pt x="50800" y="0"/>
                </a:lnTo>
                <a:lnTo>
                  <a:pt x="50800" y="4826000"/>
                </a:lnTo>
                <a:lnTo>
                  <a:pt x="50800" y="4826000"/>
                </a:lnTo>
                <a:cubicBezTo>
                  <a:pt x="22763" y="4826000"/>
                  <a:pt x="0" y="4803237"/>
                  <a:pt x="0" y="4775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24" name="Shape 22"/>
          <p:cNvSpPr/>
          <p:nvPr/>
        </p:nvSpPr>
        <p:spPr>
          <a:xfrm>
            <a:off x="8578850" y="19812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38100" y="38100"/>
                </a:moveTo>
                <a:cubicBezTo>
                  <a:pt x="17085" y="38100"/>
                  <a:pt x="0" y="55185"/>
                  <a:pt x="0" y="76200"/>
                </a:cubicBezTo>
                <a:lnTo>
                  <a:pt x="0" y="228600"/>
                </a:lnTo>
                <a:cubicBezTo>
                  <a:pt x="0" y="249615"/>
                  <a:pt x="17085" y="266700"/>
                  <a:pt x="38100" y="266700"/>
                </a:cubicBezTo>
                <a:lnTo>
                  <a:pt x="304800" y="266700"/>
                </a:lnTo>
                <a:cubicBezTo>
                  <a:pt x="325815" y="266700"/>
                  <a:pt x="342900" y="249615"/>
                  <a:pt x="342900" y="228600"/>
                </a:cubicBezTo>
                <a:lnTo>
                  <a:pt x="342900" y="76200"/>
                </a:lnTo>
                <a:cubicBezTo>
                  <a:pt x="342900" y="55185"/>
                  <a:pt x="325815" y="38100"/>
                  <a:pt x="304800" y="38100"/>
                </a:cubicBezTo>
                <a:lnTo>
                  <a:pt x="38100" y="38100"/>
                </a:lnTo>
                <a:close/>
                <a:moveTo>
                  <a:pt x="47625" y="76200"/>
                </a:moveTo>
                <a:lnTo>
                  <a:pt x="66675" y="76200"/>
                </a:lnTo>
                <a:cubicBezTo>
                  <a:pt x="71914" y="76200"/>
                  <a:pt x="76200" y="80486"/>
                  <a:pt x="76200" y="85725"/>
                </a:cubicBezTo>
                <a:lnTo>
                  <a:pt x="76200" y="104775"/>
                </a:lnTo>
                <a:cubicBezTo>
                  <a:pt x="76200" y="110014"/>
                  <a:pt x="71914" y="114300"/>
                  <a:pt x="66675" y="114300"/>
                </a:cubicBezTo>
                <a:lnTo>
                  <a:pt x="47625" y="114300"/>
                </a:lnTo>
                <a:cubicBezTo>
                  <a:pt x="42386" y="114300"/>
                  <a:pt x="38100" y="110014"/>
                  <a:pt x="38100" y="104775"/>
                </a:cubicBezTo>
                <a:lnTo>
                  <a:pt x="38100" y="85725"/>
                </a:lnTo>
                <a:cubicBezTo>
                  <a:pt x="38100" y="80486"/>
                  <a:pt x="42386" y="76200"/>
                  <a:pt x="47625" y="76200"/>
                </a:cubicBezTo>
                <a:close/>
                <a:moveTo>
                  <a:pt x="38100" y="142875"/>
                </a:moveTo>
                <a:cubicBezTo>
                  <a:pt x="38100" y="137636"/>
                  <a:pt x="42386" y="133350"/>
                  <a:pt x="47625" y="133350"/>
                </a:cubicBezTo>
                <a:lnTo>
                  <a:pt x="66675" y="133350"/>
                </a:lnTo>
                <a:cubicBezTo>
                  <a:pt x="71914" y="133350"/>
                  <a:pt x="76200" y="137636"/>
                  <a:pt x="76200" y="142875"/>
                </a:cubicBezTo>
                <a:lnTo>
                  <a:pt x="76200" y="161925"/>
                </a:lnTo>
                <a:cubicBezTo>
                  <a:pt x="76200" y="167164"/>
                  <a:pt x="71914" y="171450"/>
                  <a:pt x="66675" y="171450"/>
                </a:cubicBezTo>
                <a:lnTo>
                  <a:pt x="47625" y="171450"/>
                </a:lnTo>
                <a:cubicBezTo>
                  <a:pt x="42386" y="171450"/>
                  <a:pt x="38100" y="167164"/>
                  <a:pt x="38100" y="161925"/>
                </a:cubicBezTo>
                <a:lnTo>
                  <a:pt x="38100" y="142875"/>
                </a:lnTo>
                <a:close/>
                <a:moveTo>
                  <a:pt x="104775" y="76200"/>
                </a:moveTo>
                <a:lnTo>
                  <a:pt x="123825" y="76200"/>
                </a:lnTo>
                <a:cubicBezTo>
                  <a:pt x="129064" y="76200"/>
                  <a:pt x="133350" y="80486"/>
                  <a:pt x="133350" y="85725"/>
                </a:cubicBezTo>
                <a:lnTo>
                  <a:pt x="133350" y="104775"/>
                </a:lnTo>
                <a:cubicBezTo>
                  <a:pt x="133350" y="110014"/>
                  <a:pt x="129064" y="114300"/>
                  <a:pt x="123825" y="114300"/>
                </a:cubicBezTo>
                <a:lnTo>
                  <a:pt x="104775" y="114300"/>
                </a:lnTo>
                <a:cubicBezTo>
                  <a:pt x="99536" y="114300"/>
                  <a:pt x="95250" y="110014"/>
                  <a:pt x="95250" y="104775"/>
                </a:cubicBezTo>
                <a:lnTo>
                  <a:pt x="95250" y="85725"/>
                </a:lnTo>
                <a:cubicBezTo>
                  <a:pt x="95250" y="80486"/>
                  <a:pt x="99536" y="76200"/>
                  <a:pt x="104775" y="76200"/>
                </a:cubicBezTo>
                <a:close/>
                <a:moveTo>
                  <a:pt x="95250" y="142875"/>
                </a:moveTo>
                <a:cubicBezTo>
                  <a:pt x="95250" y="137636"/>
                  <a:pt x="99536" y="133350"/>
                  <a:pt x="104775" y="133350"/>
                </a:cubicBezTo>
                <a:lnTo>
                  <a:pt x="123825" y="133350"/>
                </a:lnTo>
                <a:cubicBezTo>
                  <a:pt x="129064" y="133350"/>
                  <a:pt x="133350" y="137636"/>
                  <a:pt x="133350" y="142875"/>
                </a:cubicBezTo>
                <a:lnTo>
                  <a:pt x="133350" y="161925"/>
                </a:lnTo>
                <a:cubicBezTo>
                  <a:pt x="133350" y="167164"/>
                  <a:pt x="129064" y="171450"/>
                  <a:pt x="123825" y="171450"/>
                </a:cubicBezTo>
                <a:lnTo>
                  <a:pt x="104775" y="171450"/>
                </a:lnTo>
                <a:cubicBezTo>
                  <a:pt x="99536" y="171450"/>
                  <a:pt x="95250" y="167164"/>
                  <a:pt x="95250" y="161925"/>
                </a:cubicBezTo>
                <a:lnTo>
                  <a:pt x="95250" y="142875"/>
                </a:lnTo>
                <a:close/>
                <a:moveTo>
                  <a:pt x="104775" y="190500"/>
                </a:moveTo>
                <a:lnTo>
                  <a:pt x="238125" y="190500"/>
                </a:lnTo>
                <a:cubicBezTo>
                  <a:pt x="243364" y="190500"/>
                  <a:pt x="247650" y="194786"/>
                  <a:pt x="247650" y="200025"/>
                </a:cubicBezTo>
                <a:lnTo>
                  <a:pt x="247650" y="219075"/>
                </a:lnTo>
                <a:cubicBezTo>
                  <a:pt x="247650" y="224314"/>
                  <a:pt x="243364" y="228600"/>
                  <a:pt x="238125" y="228600"/>
                </a:cubicBezTo>
                <a:lnTo>
                  <a:pt x="104775" y="228600"/>
                </a:lnTo>
                <a:cubicBezTo>
                  <a:pt x="99536" y="228600"/>
                  <a:pt x="95250" y="224314"/>
                  <a:pt x="95250" y="219075"/>
                </a:cubicBezTo>
                <a:lnTo>
                  <a:pt x="95250" y="200025"/>
                </a:lnTo>
                <a:cubicBezTo>
                  <a:pt x="95250" y="194786"/>
                  <a:pt x="99536" y="190500"/>
                  <a:pt x="104775" y="190500"/>
                </a:cubicBezTo>
                <a:close/>
                <a:moveTo>
                  <a:pt x="152400" y="85725"/>
                </a:moveTo>
                <a:cubicBezTo>
                  <a:pt x="152400" y="80486"/>
                  <a:pt x="156686" y="76200"/>
                  <a:pt x="161925" y="76200"/>
                </a:cubicBezTo>
                <a:lnTo>
                  <a:pt x="180975" y="76200"/>
                </a:lnTo>
                <a:cubicBezTo>
                  <a:pt x="186214" y="76200"/>
                  <a:pt x="190500" y="80486"/>
                  <a:pt x="190500" y="85725"/>
                </a:cubicBezTo>
                <a:lnTo>
                  <a:pt x="190500" y="104775"/>
                </a:lnTo>
                <a:cubicBezTo>
                  <a:pt x="190500" y="110014"/>
                  <a:pt x="186214" y="114300"/>
                  <a:pt x="180975" y="114300"/>
                </a:cubicBezTo>
                <a:lnTo>
                  <a:pt x="161925" y="114300"/>
                </a:lnTo>
                <a:cubicBezTo>
                  <a:pt x="156686" y="114300"/>
                  <a:pt x="152400" y="110014"/>
                  <a:pt x="152400" y="104775"/>
                </a:cubicBezTo>
                <a:lnTo>
                  <a:pt x="152400" y="85725"/>
                </a:lnTo>
                <a:close/>
                <a:moveTo>
                  <a:pt x="161925" y="133350"/>
                </a:moveTo>
                <a:lnTo>
                  <a:pt x="180975" y="133350"/>
                </a:lnTo>
                <a:cubicBezTo>
                  <a:pt x="186214" y="133350"/>
                  <a:pt x="190500" y="137636"/>
                  <a:pt x="190500" y="142875"/>
                </a:cubicBezTo>
                <a:lnTo>
                  <a:pt x="190500" y="161925"/>
                </a:lnTo>
                <a:cubicBezTo>
                  <a:pt x="190500" y="167164"/>
                  <a:pt x="186214" y="171450"/>
                  <a:pt x="180975" y="171450"/>
                </a:cubicBezTo>
                <a:lnTo>
                  <a:pt x="161925" y="171450"/>
                </a:lnTo>
                <a:cubicBezTo>
                  <a:pt x="156686" y="171450"/>
                  <a:pt x="152400" y="167164"/>
                  <a:pt x="152400" y="161925"/>
                </a:cubicBezTo>
                <a:lnTo>
                  <a:pt x="152400" y="142875"/>
                </a:lnTo>
                <a:cubicBezTo>
                  <a:pt x="152400" y="137636"/>
                  <a:pt x="156686" y="133350"/>
                  <a:pt x="161925" y="133350"/>
                </a:cubicBezTo>
                <a:close/>
                <a:moveTo>
                  <a:pt x="209550" y="85725"/>
                </a:moveTo>
                <a:cubicBezTo>
                  <a:pt x="209550" y="80486"/>
                  <a:pt x="213836" y="76200"/>
                  <a:pt x="219075" y="76200"/>
                </a:cubicBezTo>
                <a:lnTo>
                  <a:pt x="238125" y="76200"/>
                </a:lnTo>
                <a:cubicBezTo>
                  <a:pt x="243364" y="76200"/>
                  <a:pt x="247650" y="80486"/>
                  <a:pt x="247650" y="85725"/>
                </a:cubicBezTo>
                <a:lnTo>
                  <a:pt x="247650" y="104775"/>
                </a:lnTo>
                <a:cubicBezTo>
                  <a:pt x="247650" y="110014"/>
                  <a:pt x="243364" y="114300"/>
                  <a:pt x="238125" y="114300"/>
                </a:cubicBezTo>
                <a:lnTo>
                  <a:pt x="219075" y="114300"/>
                </a:lnTo>
                <a:cubicBezTo>
                  <a:pt x="213836" y="114300"/>
                  <a:pt x="209550" y="110014"/>
                  <a:pt x="209550" y="104775"/>
                </a:cubicBezTo>
                <a:lnTo>
                  <a:pt x="209550" y="85725"/>
                </a:lnTo>
                <a:close/>
                <a:moveTo>
                  <a:pt x="219075" y="133350"/>
                </a:moveTo>
                <a:lnTo>
                  <a:pt x="238125" y="133350"/>
                </a:lnTo>
                <a:cubicBezTo>
                  <a:pt x="243364" y="133350"/>
                  <a:pt x="247650" y="137636"/>
                  <a:pt x="247650" y="142875"/>
                </a:cubicBezTo>
                <a:lnTo>
                  <a:pt x="247650" y="161925"/>
                </a:lnTo>
                <a:cubicBezTo>
                  <a:pt x="247650" y="167164"/>
                  <a:pt x="243364" y="171450"/>
                  <a:pt x="238125" y="171450"/>
                </a:cubicBezTo>
                <a:lnTo>
                  <a:pt x="219075" y="171450"/>
                </a:lnTo>
                <a:cubicBezTo>
                  <a:pt x="213836" y="171450"/>
                  <a:pt x="209550" y="167164"/>
                  <a:pt x="209550" y="161925"/>
                </a:cubicBezTo>
                <a:lnTo>
                  <a:pt x="209550" y="142875"/>
                </a:lnTo>
                <a:cubicBezTo>
                  <a:pt x="209550" y="137636"/>
                  <a:pt x="213836" y="133350"/>
                  <a:pt x="219075" y="133350"/>
                </a:cubicBezTo>
                <a:close/>
                <a:moveTo>
                  <a:pt x="266700" y="85725"/>
                </a:moveTo>
                <a:cubicBezTo>
                  <a:pt x="266700" y="80486"/>
                  <a:pt x="270986" y="76200"/>
                  <a:pt x="276225" y="76200"/>
                </a:cubicBezTo>
                <a:lnTo>
                  <a:pt x="295275" y="76200"/>
                </a:lnTo>
                <a:cubicBezTo>
                  <a:pt x="300514" y="76200"/>
                  <a:pt x="304800" y="80486"/>
                  <a:pt x="304800" y="85725"/>
                </a:cubicBezTo>
                <a:lnTo>
                  <a:pt x="304800" y="104775"/>
                </a:lnTo>
                <a:cubicBezTo>
                  <a:pt x="304800" y="110014"/>
                  <a:pt x="300514" y="114300"/>
                  <a:pt x="295275" y="114300"/>
                </a:cubicBezTo>
                <a:lnTo>
                  <a:pt x="276225" y="114300"/>
                </a:lnTo>
                <a:cubicBezTo>
                  <a:pt x="270986" y="114300"/>
                  <a:pt x="266700" y="110014"/>
                  <a:pt x="266700" y="104775"/>
                </a:cubicBezTo>
                <a:lnTo>
                  <a:pt x="266700" y="85725"/>
                </a:lnTo>
                <a:close/>
                <a:moveTo>
                  <a:pt x="276225" y="133350"/>
                </a:moveTo>
                <a:lnTo>
                  <a:pt x="295275" y="133350"/>
                </a:lnTo>
                <a:cubicBezTo>
                  <a:pt x="300514" y="133350"/>
                  <a:pt x="304800" y="137636"/>
                  <a:pt x="304800" y="142875"/>
                </a:cubicBezTo>
                <a:lnTo>
                  <a:pt x="304800" y="161925"/>
                </a:lnTo>
                <a:cubicBezTo>
                  <a:pt x="304800" y="167164"/>
                  <a:pt x="300514" y="171450"/>
                  <a:pt x="295275" y="171450"/>
                </a:cubicBezTo>
                <a:lnTo>
                  <a:pt x="276225" y="171450"/>
                </a:lnTo>
                <a:cubicBezTo>
                  <a:pt x="270986" y="171450"/>
                  <a:pt x="266700" y="167164"/>
                  <a:pt x="266700" y="161925"/>
                </a:cubicBezTo>
                <a:lnTo>
                  <a:pt x="266700" y="142875"/>
                </a:lnTo>
                <a:cubicBezTo>
                  <a:pt x="266700" y="137636"/>
                  <a:pt x="270986" y="133350"/>
                  <a:pt x="276225" y="133350"/>
                </a:cubicBez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25" name="Text 23"/>
          <p:cNvSpPr/>
          <p:nvPr/>
        </p:nvSpPr>
        <p:spPr>
          <a:xfrm>
            <a:off x="9093200" y="1930400"/>
            <a:ext cx="1676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放映快捷键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559800" y="2540000"/>
            <a:ext cx="3390900" cy="1130300"/>
          </a:xfrm>
          <a:custGeom>
            <a:avLst/>
            <a:gdLst/>
            <a:ahLst/>
            <a:cxnLst/>
            <a:rect l="l" t="t" r="r" b="b"/>
            <a:pathLst>
              <a:path w="3390900" h="1130300">
                <a:moveTo>
                  <a:pt x="50796" y="0"/>
                </a:moveTo>
                <a:lnTo>
                  <a:pt x="3340104" y="0"/>
                </a:lnTo>
                <a:cubicBezTo>
                  <a:pt x="3368158" y="0"/>
                  <a:pt x="3390900" y="22742"/>
                  <a:pt x="3390900" y="50796"/>
                </a:cubicBezTo>
                <a:lnTo>
                  <a:pt x="3390900" y="1079504"/>
                </a:lnTo>
                <a:cubicBezTo>
                  <a:pt x="3390900" y="1107558"/>
                  <a:pt x="3368158" y="1130300"/>
                  <a:pt x="3340104" y="1130300"/>
                </a:cubicBezTo>
                <a:lnTo>
                  <a:pt x="50796" y="1130300"/>
                </a:lnTo>
                <a:cubicBezTo>
                  <a:pt x="22742" y="1130300"/>
                  <a:pt x="0" y="1107558"/>
                  <a:pt x="0" y="1079504"/>
                </a:cubicBezTo>
                <a:lnTo>
                  <a:pt x="0" y="50796"/>
                </a:lnTo>
                <a:cubicBezTo>
                  <a:pt x="0" y="22742"/>
                  <a:pt x="22742" y="0"/>
                  <a:pt x="5079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8716433" y="2696633"/>
            <a:ext cx="3081867" cy="465667"/>
          </a:xfrm>
          <a:custGeom>
            <a:avLst/>
            <a:gdLst/>
            <a:ahLst/>
            <a:cxnLst/>
            <a:rect l="l" t="t" r="r" b="b"/>
            <a:pathLst>
              <a:path w="3081867" h="465667">
                <a:moveTo>
                  <a:pt x="50800" y="0"/>
                </a:moveTo>
                <a:lnTo>
                  <a:pt x="3031067" y="0"/>
                </a:lnTo>
                <a:cubicBezTo>
                  <a:pt x="3059123" y="0"/>
                  <a:pt x="3081867" y="22744"/>
                  <a:pt x="3081867" y="50800"/>
                </a:cubicBezTo>
                <a:lnTo>
                  <a:pt x="3081867" y="414867"/>
                </a:lnTo>
                <a:cubicBezTo>
                  <a:pt x="3081867" y="442923"/>
                  <a:pt x="3059123" y="465667"/>
                  <a:pt x="3031067" y="465667"/>
                </a:cubicBezTo>
                <a:lnTo>
                  <a:pt x="50800" y="465667"/>
                </a:lnTo>
                <a:cubicBezTo>
                  <a:pt x="22744" y="465667"/>
                  <a:pt x="0" y="442923"/>
                  <a:pt x="0" y="414867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10135129" y="2794000"/>
            <a:ext cx="240109" cy="2709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667750" y="3268142"/>
            <a:ext cx="317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黑屏/恢复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2103100" y="2540000"/>
            <a:ext cx="3390900" cy="1130300"/>
          </a:xfrm>
          <a:custGeom>
            <a:avLst/>
            <a:gdLst/>
            <a:ahLst/>
            <a:cxnLst/>
            <a:rect l="l" t="t" r="r" b="b"/>
            <a:pathLst>
              <a:path w="3390900" h="1130300">
                <a:moveTo>
                  <a:pt x="50796" y="0"/>
                </a:moveTo>
                <a:lnTo>
                  <a:pt x="3340104" y="0"/>
                </a:lnTo>
                <a:cubicBezTo>
                  <a:pt x="3368158" y="0"/>
                  <a:pt x="3390900" y="22742"/>
                  <a:pt x="3390900" y="50796"/>
                </a:cubicBezTo>
                <a:lnTo>
                  <a:pt x="3390900" y="1079504"/>
                </a:lnTo>
                <a:cubicBezTo>
                  <a:pt x="3390900" y="1107558"/>
                  <a:pt x="3368158" y="1130300"/>
                  <a:pt x="3340104" y="1130300"/>
                </a:cubicBezTo>
                <a:lnTo>
                  <a:pt x="50796" y="1130300"/>
                </a:lnTo>
                <a:cubicBezTo>
                  <a:pt x="22742" y="1130300"/>
                  <a:pt x="0" y="1107558"/>
                  <a:pt x="0" y="1079504"/>
                </a:cubicBezTo>
                <a:lnTo>
                  <a:pt x="0" y="50796"/>
                </a:lnTo>
                <a:cubicBezTo>
                  <a:pt x="0" y="22742"/>
                  <a:pt x="22742" y="0"/>
                  <a:pt x="5079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12259733" y="2696633"/>
            <a:ext cx="3081867" cy="465667"/>
          </a:xfrm>
          <a:custGeom>
            <a:avLst/>
            <a:gdLst/>
            <a:ahLst/>
            <a:cxnLst/>
            <a:rect l="l" t="t" r="r" b="b"/>
            <a:pathLst>
              <a:path w="3081867" h="465667">
                <a:moveTo>
                  <a:pt x="50800" y="0"/>
                </a:moveTo>
                <a:lnTo>
                  <a:pt x="3031067" y="0"/>
                </a:lnTo>
                <a:cubicBezTo>
                  <a:pt x="3059123" y="0"/>
                  <a:pt x="3081867" y="22744"/>
                  <a:pt x="3081867" y="50800"/>
                </a:cubicBezTo>
                <a:lnTo>
                  <a:pt x="3081867" y="414867"/>
                </a:lnTo>
                <a:cubicBezTo>
                  <a:pt x="3081867" y="442923"/>
                  <a:pt x="3059123" y="465667"/>
                  <a:pt x="3031067" y="465667"/>
                </a:cubicBezTo>
                <a:lnTo>
                  <a:pt x="50800" y="465667"/>
                </a:lnTo>
                <a:cubicBezTo>
                  <a:pt x="22744" y="465667"/>
                  <a:pt x="0" y="442923"/>
                  <a:pt x="0" y="414867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13678430" y="2794000"/>
            <a:ext cx="240109" cy="2709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211050" y="3268142"/>
            <a:ext cx="317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白屏/恢复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559800" y="3826942"/>
            <a:ext cx="3390900" cy="1130300"/>
          </a:xfrm>
          <a:custGeom>
            <a:avLst/>
            <a:gdLst/>
            <a:ahLst/>
            <a:cxnLst/>
            <a:rect l="l" t="t" r="r" b="b"/>
            <a:pathLst>
              <a:path w="3390900" h="1130300">
                <a:moveTo>
                  <a:pt x="50796" y="0"/>
                </a:moveTo>
                <a:lnTo>
                  <a:pt x="3340104" y="0"/>
                </a:lnTo>
                <a:cubicBezTo>
                  <a:pt x="3368158" y="0"/>
                  <a:pt x="3390900" y="22742"/>
                  <a:pt x="3390900" y="50796"/>
                </a:cubicBezTo>
                <a:lnTo>
                  <a:pt x="3390900" y="1079504"/>
                </a:lnTo>
                <a:cubicBezTo>
                  <a:pt x="3390900" y="1107558"/>
                  <a:pt x="3368158" y="1130300"/>
                  <a:pt x="3340104" y="1130300"/>
                </a:cubicBezTo>
                <a:lnTo>
                  <a:pt x="50796" y="1130300"/>
                </a:lnTo>
                <a:cubicBezTo>
                  <a:pt x="22742" y="1130300"/>
                  <a:pt x="0" y="1107558"/>
                  <a:pt x="0" y="1079504"/>
                </a:cubicBezTo>
                <a:lnTo>
                  <a:pt x="0" y="50796"/>
                </a:lnTo>
                <a:cubicBezTo>
                  <a:pt x="0" y="22742"/>
                  <a:pt x="22742" y="0"/>
                  <a:pt x="5079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8716433" y="3983575"/>
            <a:ext cx="3081867" cy="465667"/>
          </a:xfrm>
          <a:custGeom>
            <a:avLst/>
            <a:gdLst/>
            <a:ahLst/>
            <a:cxnLst/>
            <a:rect l="l" t="t" r="r" b="b"/>
            <a:pathLst>
              <a:path w="3081867" h="465667">
                <a:moveTo>
                  <a:pt x="50800" y="0"/>
                </a:moveTo>
                <a:lnTo>
                  <a:pt x="3031067" y="0"/>
                </a:lnTo>
                <a:cubicBezTo>
                  <a:pt x="3059123" y="0"/>
                  <a:pt x="3081867" y="22744"/>
                  <a:pt x="3081867" y="50800"/>
                </a:cubicBezTo>
                <a:lnTo>
                  <a:pt x="3081867" y="414867"/>
                </a:lnTo>
                <a:cubicBezTo>
                  <a:pt x="3081867" y="442923"/>
                  <a:pt x="3059123" y="465667"/>
                  <a:pt x="3031067" y="465667"/>
                </a:cubicBezTo>
                <a:lnTo>
                  <a:pt x="50800" y="465667"/>
                </a:lnTo>
                <a:cubicBezTo>
                  <a:pt x="22744" y="465667"/>
                  <a:pt x="0" y="442923"/>
                  <a:pt x="0" y="414867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10009453" y="4080942"/>
            <a:ext cx="491464" cy="2709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Esc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667750" y="4555071"/>
            <a:ext cx="317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结束放映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2103100" y="3826942"/>
            <a:ext cx="3390900" cy="1130300"/>
          </a:xfrm>
          <a:custGeom>
            <a:avLst/>
            <a:gdLst/>
            <a:ahLst/>
            <a:cxnLst/>
            <a:rect l="l" t="t" r="r" b="b"/>
            <a:pathLst>
              <a:path w="3390900" h="1130300">
                <a:moveTo>
                  <a:pt x="50796" y="0"/>
                </a:moveTo>
                <a:lnTo>
                  <a:pt x="3340104" y="0"/>
                </a:lnTo>
                <a:cubicBezTo>
                  <a:pt x="3368158" y="0"/>
                  <a:pt x="3390900" y="22742"/>
                  <a:pt x="3390900" y="50796"/>
                </a:cubicBezTo>
                <a:lnTo>
                  <a:pt x="3390900" y="1079504"/>
                </a:lnTo>
                <a:cubicBezTo>
                  <a:pt x="3390900" y="1107558"/>
                  <a:pt x="3368158" y="1130300"/>
                  <a:pt x="3340104" y="1130300"/>
                </a:cubicBezTo>
                <a:lnTo>
                  <a:pt x="50796" y="1130300"/>
                </a:lnTo>
                <a:cubicBezTo>
                  <a:pt x="22742" y="1130300"/>
                  <a:pt x="0" y="1107558"/>
                  <a:pt x="0" y="1079504"/>
                </a:cubicBezTo>
                <a:lnTo>
                  <a:pt x="0" y="50796"/>
                </a:lnTo>
                <a:cubicBezTo>
                  <a:pt x="0" y="22742"/>
                  <a:pt x="22742" y="0"/>
                  <a:pt x="5079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12259733" y="3983575"/>
            <a:ext cx="3081867" cy="465667"/>
          </a:xfrm>
          <a:custGeom>
            <a:avLst/>
            <a:gdLst/>
            <a:ahLst/>
            <a:cxnLst/>
            <a:rect l="l" t="t" r="r" b="b"/>
            <a:pathLst>
              <a:path w="3081867" h="465667">
                <a:moveTo>
                  <a:pt x="50800" y="0"/>
                </a:moveTo>
                <a:lnTo>
                  <a:pt x="3031067" y="0"/>
                </a:lnTo>
                <a:cubicBezTo>
                  <a:pt x="3059123" y="0"/>
                  <a:pt x="3081867" y="22744"/>
                  <a:pt x="3081867" y="50800"/>
                </a:cubicBezTo>
                <a:lnTo>
                  <a:pt x="3081867" y="414867"/>
                </a:lnTo>
                <a:cubicBezTo>
                  <a:pt x="3081867" y="442923"/>
                  <a:pt x="3059123" y="465667"/>
                  <a:pt x="3031067" y="465667"/>
                </a:cubicBezTo>
                <a:lnTo>
                  <a:pt x="50800" y="465667"/>
                </a:lnTo>
                <a:cubicBezTo>
                  <a:pt x="22744" y="465667"/>
                  <a:pt x="0" y="442923"/>
                  <a:pt x="0" y="414867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13364237" y="4080942"/>
            <a:ext cx="868495" cy="2709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Ctrl+P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2211050" y="4555071"/>
            <a:ext cx="317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标注笔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559800" y="5113871"/>
            <a:ext cx="3390900" cy="1130300"/>
          </a:xfrm>
          <a:custGeom>
            <a:avLst/>
            <a:gdLst/>
            <a:ahLst/>
            <a:cxnLst/>
            <a:rect l="l" t="t" r="r" b="b"/>
            <a:pathLst>
              <a:path w="3390900" h="1130300">
                <a:moveTo>
                  <a:pt x="50796" y="0"/>
                </a:moveTo>
                <a:lnTo>
                  <a:pt x="3340104" y="0"/>
                </a:lnTo>
                <a:cubicBezTo>
                  <a:pt x="3368158" y="0"/>
                  <a:pt x="3390900" y="22742"/>
                  <a:pt x="3390900" y="50796"/>
                </a:cubicBezTo>
                <a:lnTo>
                  <a:pt x="3390900" y="1079504"/>
                </a:lnTo>
                <a:cubicBezTo>
                  <a:pt x="3390900" y="1107558"/>
                  <a:pt x="3368158" y="1130300"/>
                  <a:pt x="3340104" y="1130300"/>
                </a:cubicBezTo>
                <a:lnTo>
                  <a:pt x="50796" y="1130300"/>
                </a:lnTo>
                <a:cubicBezTo>
                  <a:pt x="22742" y="1130300"/>
                  <a:pt x="0" y="1107558"/>
                  <a:pt x="0" y="1079504"/>
                </a:cubicBezTo>
                <a:lnTo>
                  <a:pt x="0" y="50796"/>
                </a:lnTo>
                <a:cubicBezTo>
                  <a:pt x="0" y="22742"/>
                  <a:pt x="22742" y="0"/>
                  <a:pt x="5079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8716433" y="5270504"/>
            <a:ext cx="3081867" cy="465667"/>
          </a:xfrm>
          <a:custGeom>
            <a:avLst/>
            <a:gdLst/>
            <a:ahLst/>
            <a:cxnLst/>
            <a:rect l="l" t="t" r="r" b="b"/>
            <a:pathLst>
              <a:path w="3081867" h="465667">
                <a:moveTo>
                  <a:pt x="50800" y="0"/>
                </a:moveTo>
                <a:lnTo>
                  <a:pt x="3031067" y="0"/>
                </a:lnTo>
                <a:cubicBezTo>
                  <a:pt x="3059123" y="0"/>
                  <a:pt x="3081867" y="22744"/>
                  <a:pt x="3081867" y="50800"/>
                </a:cubicBezTo>
                <a:lnTo>
                  <a:pt x="3081867" y="414867"/>
                </a:lnTo>
                <a:cubicBezTo>
                  <a:pt x="3081867" y="442923"/>
                  <a:pt x="3059123" y="465667"/>
                  <a:pt x="3031067" y="465667"/>
                </a:cubicBezTo>
                <a:lnTo>
                  <a:pt x="50800" y="465667"/>
                </a:lnTo>
                <a:cubicBezTo>
                  <a:pt x="22744" y="465667"/>
                  <a:pt x="0" y="442923"/>
                  <a:pt x="0" y="414867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9969500" y="5367871"/>
            <a:ext cx="571500" cy="2709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数字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667750" y="5842000"/>
            <a:ext cx="317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跳转指定页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2103100" y="5113871"/>
            <a:ext cx="3390900" cy="1130300"/>
          </a:xfrm>
          <a:custGeom>
            <a:avLst/>
            <a:gdLst/>
            <a:ahLst/>
            <a:cxnLst/>
            <a:rect l="l" t="t" r="r" b="b"/>
            <a:pathLst>
              <a:path w="3390900" h="1130300">
                <a:moveTo>
                  <a:pt x="50796" y="0"/>
                </a:moveTo>
                <a:lnTo>
                  <a:pt x="3340104" y="0"/>
                </a:lnTo>
                <a:cubicBezTo>
                  <a:pt x="3368158" y="0"/>
                  <a:pt x="3390900" y="22742"/>
                  <a:pt x="3390900" y="50796"/>
                </a:cubicBezTo>
                <a:lnTo>
                  <a:pt x="3390900" y="1079504"/>
                </a:lnTo>
                <a:cubicBezTo>
                  <a:pt x="3390900" y="1107558"/>
                  <a:pt x="3368158" y="1130300"/>
                  <a:pt x="3340104" y="1130300"/>
                </a:cubicBezTo>
                <a:lnTo>
                  <a:pt x="50796" y="1130300"/>
                </a:lnTo>
                <a:cubicBezTo>
                  <a:pt x="22742" y="1130300"/>
                  <a:pt x="0" y="1107558"/>
                  <a:pt x="0" y="1079504"/>
                </a:cubicBezTo>
                <a:lnTo>
                  <a:pt x="0" y="50796"/>
                </a:lnTo>
                <a:cubicBezTo>
                  <a:pt x="0" y="22742"/>
                  <a:pt x="22742" y="0"/>
                  <a:pt x="5079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12259733" y="5270504"/>
            <a:ext cx="3081867" cy="465667"/>
          </a:xfrm>
          <a:custGeom>
            <a:avLst/>
            <a:gdLst/>
            <a:ahLst/>
            <a:cxnLst/>
            <a:rect l="l" t="t" r="r" b="b"/>
            <a:pathLst>
              <a:path w="3081867" h="465667">
                <a:moveTo>
                  <a:pt x="50800" y="0"/>
                </a:moveTo>
                <a:lnTo>
                  <a:pt x="3031067" y="0"/>
                </a:lnTo>
                <a:cubicBezTo>
                  <a:pt x="3059123" y="0"/>
                  <a:pt x="3081867" y="22744"/>
                  <a:pt x="3081867" y="50800"/>
                </a:cubicBezTo>
                <a:lnTo>
                  <a:pt x="3081867" y="414867"/>
                </a:lnTo>
                <a:cubicBezTo>
                  <a:pt x="3081867" y="442923"/>
                  <a:pt x="3059123" y="465667"/>
                  <a:pt x="3031067" y="465667"/>
                </a:cubicBezTo>
                <a:lnTo>
                  <a:pt x="50800" y="465667"/>
                </a:lnTo>
                <a:cubicBezTo>
                  <a:pt x="22744" y="465667"/>
                  <a:pt x="0" y="442923"/>
                  <a:pt x="0" y="414867"/>
                </a:cubicBezTo>
                <a:lnTo>
                  <a:pt x="0" y="50800"/>
                </a:lnTo>
                <a:cubicBezTo>
                  <a:pt x="0" y="22744"/>
                  <a:pt x="22744" y="0"/>
                  <a:pt x="508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13615591" y="5367871"/>
            <a:ext cx="365786" cy="2709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F5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2211050" y="5842000"/>
            <a:ext cx="317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显示/隐藏备注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12233" y="6709833"/>
            <a:ext cx="4936067" cy="1481667"/>
          </a:xfrm>
          <a:custGeom>
            <a:avLst/>
            <a:gdLst/>
            <a:ahLst/>
            <a:cxnLst/>
            <a:rect l="l" t="t" r="r" b="b"/>
            <a:pathLst>
              <a:path w="4936067" h="1481667">
                <a:moveTo>
                  <a:pt x="101598" y="0"/>
                </a:moveTo>
                <a:lnTo>
                  <a:pt x="4834469" y="0"/>
                </a:lnTo>
                <a:cubicBezTo>
                  <a:pt x="4890580" y="0"/>
                  <a:pt x="4936067" y="45487"/>
                  <a:pt x="4936067" y="101598"/>
                </a:cubicBezTo>
                <a:lnTo>
                  <a:pt x="4936067" y="1380069"/>
                </a:lnTo>
                <a:cubicBezTo>
                  <a:pt x="4936067" y="1436180"/>
                  <a:pt x="4890580" y="1481667"/>
                  <a:pt x="4834469" y="1481667"/>
                </a:cubicBezTo>
                <a:lnTo>
                  <a:pt x="101598" y="1481667"/>
                </a:lnTo>
                <a:cubicBezTo>
                  <a:pt x="45487" y="1481667"/>
                  <a:pt x="0" y="1436180"/>
                  <a:pt x="0" y="1380069"/>
                </a:cubicBezTo>
                <a:lnTo>
                  <a:pt x="0" y="101598"/>
                </a:lnTo>
                <a:cubicBezTo>
                  <a:pt x="0" y="45524"/>
                  <a:pt x="45524" y="0"/>
                  <a:pt x="101598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751417" y="696807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75071" y="10517"/>
                </a:moveTo>
                <a:lnTo>
                  <a:pt x="152797" y="32792"/>
                </a:lnTo>
                <a:lnTo>
                  <a:pt x="221208" y="101203"/>
                </a:lnTo>
                <a:lnTo>
                  <a:pt x="243483" y="78929"/>
                </a:lnTo>
                <a:cubicBezTo>
                  <a:pt x="250230" y="72231"/>
                  <a:pt x="254000" y="63103"/>
                  <a:pt x="254000" y="53578"/>
                </a:cubicBezTo>
                <a:cubicBezTo>
                  <a:pt x="254000" y="44053"/>
                  <a:pt x="250230" y="34925"/>
                  <a:pt x="243483" y="28228"/>
                </a:cubicBezTo>
                <a:lnTo>
                  <a:pt x="225772" y="10517"/>
                </a:lnTo>
                <a:cubicBezTo>
                  <a:pt x="219075" y="3770"/>
                  <a:pt x="209947" y="0"/>
                  <a:pt x="200422" y="0"/>
                </a:cubicBezTo>
                <a:cubicBezTo>
                  <a:pt x="190897" y="0"/>
                  <a:pt x="181769" y="3770"/>
                  <a:pt x="175071" y="10517"/>
                </a:cubicBezTo>
                <a:close/>
                <a:moveTo>
                  <a:pt x="135979" y="49609"/>
                </a:moveTo>
                <a:lnTo>
                  <a:pt x="29220" y="156319"/>
                </a:lnTo>
                <a:cubicBezTo>
                  <a:pt x="23912" y="161627"/>
                  <a:pt x="20042" y="168275"/>
                  <a:pt x="18008" y="175518"/>
                </a:cubicBezTo>
                <a:lnTo>
                  <a:pt x="446" y="238919"/>
                </a:lnTo>
                <a:cubicBezTo>
                  <a:pt x="-695" y="243036"/>
                  <a:pt x="446" y="247501"/>
                  <a:pt x="3522" y="250527"/>
                </a:cubicBezTo>
                <a:cubicBezTo>
                  <a:pt x="6598" y="253554"/>
                  <a:pt x="11013" y="254744"/>
                  <a:pt x="15131" y="253603"/>
                </a:cubicBezTo>
                <a:lnTo>
                  <a:pt x="78532" y="235992"/>
                </a:lnTo>
                <a:cubicBezTo>
                  <a:pt x="85775" y="233958"/>
                  <a:pt x="92373" y="230138"/>
                  <a:pt x="97730" y="224780"/>
                </a:cubicBezTo>
                <a:lnTo>
                  <a:pt x="204391" y="118021"/>
                </a:lnTo>
                <a:lnTo>
                  <a:pt x="135979" y="49609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2" name="Text 50"/>
          <p:cNvSpPr/>
          <p:nvPr/>
        </p:nvSpPr>
        <p:spPr>
          <a:xfrm>
            <a:off x="1189567" y="6917271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墨迹注释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719667" y="7374471"/>
            <a:ext cx="461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放映时按Ctrl+P启用画笔,可在幻灯片上标注重点。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19667" y="7730071"/>
            <a:ext cx="461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支持: 激光笔、画笔、荧光笔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5659967" y="6709833"/>
            <a:ext cx="4936067" cy="1481667"/>
          </a:xfrm>
          <a:custGeom>
            <a:avLst/>
            <a:gdLst/>
            <a:ahLst/>
            <a:cxnLst/>
            <a:rect l="l" t="t" r="r" b="b"/>
            <a:pathLst>
              <a:path w="4936067" h="1481667">
                <a:moveTo>
                  <a:pt x="101598" y="0"/>
                </a:moveTo>
                <a:lnTo>
                  <a:pt x="4834469" y="0"/>
                </a:lnTo>
                <a:cubicBezTo>
                  <a:pt x="4890580" y="0"/>
                  <a:pt x="4936067" y="45487"/>
                  <a:pt x="4936067" y="101598"/>
                </a:cubicBezTo>
                <a:lnTo>
                  <a:pt x="4936067" y="1380069"/>
                </a:lnTo>
                <a:cubicBezTo>
                  <a:pt x="4936067" y="1436180"/>
                  <a:pt x="4890580" y="1481667"/>
                  <a:pt x="4834469" y="1481667"/>
                </a:cubicBezTo>
                <a:lnTo>
                  <a:pt x="101598" y="1481667"/>
                </a:lnTo>
                <a:cubicBezTo>
                  <a:pt x="45487" y="1481667"/>
                  <a:pt x="0" y="1436180"/>
                  <a:pt x="0" y="1380069"/>
                </a:cubicBezTo>
                <a:lnTo>
                  <a:pt x="0" y="101598"/>
                </a:lnTo>
                <a:cubicBezTo>
                  <a:pt x="0" y="45524"/>
                  <a:pt x="45524" y="0"/>
                  <a:pt x="101598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5930900" y="6968071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0" y="31750"/>
                </a:moveTo>
                <a:cubicBezTo>
                  <a:pt x="0" y="14238"/>
                  <a:pt x="14238" y="0"/>
                  <a:pt x="31750" y="0"/>
                </a:cubicBezTo>
                <a:lnTo>
                  <a:pt x="105916" y="0"/>
                </a:lnTo>
                <a:cubicBezTo>
                  <a:pt x="114350" y="0"/>
                  <a:pt x="122436" y="3324"/>
                  <a:pt x="128389" y="9277"/>
                </a:cubicBezTo>
                <a:lnTo>
                  <a:pt x="181223" y="62161"/>
                </a:lnTo>
                <a:cubicBezTo>
                  <a:pt x="187176" y="68114"/>
                  <a:pt x="190500" y="76200"/>
                  <a:pt x="190500" y="84634"/>
                </a:cubicBezTo>
                <a:lnTo>
                  <a:pt x="190500" y="222250"/>
                </a:lnTo>
                <a:cubicBezTo>
                  <a:pt x="190500" y="239762"/>
                  <a:pt x="176262" y="254000"/>
                  <a:pt x="158750" y="254000"/>
                </a:cubicBezTo>
                <a:lnTo>
                  <a:pt x="31750" y="254000"/>
                </a:lnTo>
                <a:cubicBezTo>
                  <a:pt x="14238" y="254000"/>
                  <a:pt x="0" y="239762"/>
                  <a:pt x="0" y="222250"/>
                </a:cubicBezTo>
                <a:lnTo>
                  <a:pt x="0" y="31750"/>
                </a:lnTo>
                <a:close/>
                <a:moveTo>
                  <a:pt x="103188" y="29021"/>
                </a:moveTo>
                <a:lnTo>
                  <a:pt x="103188" y="75406"/>
                </a:lnTo>
                <a:cubicBezTo>
                  <a:pt x="103188" y="82004"/>
                  <a:pt x="108496" y="87313"/>
                  <a:pt x="115094" y="87313"/>
                </a:cubicBezTo>
                <a:lnTo>
                  <a:pt x="161479" y="87313"/>
                </a:lnTo>
                <a:lnTo>
                  <a:pt x="103188" y="29021"/>
                </a:lnTo>
                <a:close/>
                <a:moveTo>
                  <a:pt x="59531" y="127000"/>
                </a:moveTo>
                <a:cubicBezTo>
                  <a:pt x="52933" y="127000"/>
                  <a:pt x="47625" y="132308"/>
                  <a:pt x="47625" y="138906"/>
                </a:cubicBezTo>
                <a:cubicBezTo>
                  <a:pt x="47625" y="145504"/>
                  <a:pt x="52933" y="150813"/>
                  <a:pt x="59531" y="150813"/>
                </a:cubicBezTo>
                <a:lnTo>
                  <a:pt x="130969" y="150813"/>
                </a:lnTo>
                <a:cubicBezTo>
                  <a:pt x="137567" y="150813"/>
                  <a:pt x="142875" y="145504"/>
                  <a:pt x="142875" y="138906"/>
                </a:cubicBezTo>
                <a:cubicBezTo>
                  <a:pt x="142875" y="132308"/>
                  <a:pt x="137567" y="127000"/>
                  <a:pt x="130969" y="127000"/>
                </a:cubicBezTo>
                <a:lnTo>
                  <a:pt x="59531" y="127000"/>
                </a:lnTo>
                <a:close/>
                <a:moveTo>
                  <a:pt x="59531" y="174625"/>
                </a:moveTo>
                <a:cubicBezTo>
                  <a:pt x="52933" y="174625"/>
                  <a:pt x="47625" y="179933"/>
                  <a:pt x="47625" y="186531"/>
                </a:cubicBezTo>
                <a:cubicBezTo>
                  <a:pt x="47625" y="193129"/>
                  <a:pt x="52933" y="198438"/>
                  <a:pt x="59531" y="198438"/>
                </a:cubicBezTo>
                <a:lnTo>
                  <a:pt x="130969" y="198438"/>
                </a:lnTo>
                <a:cubicBezTo>
                  <a:pt x="137567" y="198438"/>
                  <a:pt x="142875" y="193129"/>
                  <a:pt x="142875" y="186531"/>
                </a:cubicBezTo>
                <a:cubicBezTo>
                  <a:pt x="142875" y="179933"/>
                  <a:pt x="137567" y="174625"/>
                  <a:pt x="130969" y="174625"/>
                </a:cubicBezTo>
                <a:lnTo>
                  <a:pt x="59531" y="174625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7" name="Text 55"/>
          <p:cNvSpPr/>
          <p:nvPr/>
        </p:nvSpPr>
        <p:spPr>
          <a:xfrm>
            <a:off x="6337300" y="6917271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导出讲义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867400" y="7374471"/>
            <a:ext cx="461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文件 → 导出 → 创建讲义,可将PPT发送到Word。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5867400" y="7730071"/>
            <a:ext cx="461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选项: 备注旁、备注下方、空白行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10807700" y="6709833"/>
            <a:ext cx="4936067" cy="1481667"/>
          </a:xfrm>
          <a:custGeom>
            <a:avLst/>
            <a:gdLst/>
            <a:ahLst/>
            <a:cxnLst/>
            <a:rect l="l" t="t" r="r" b="b"/>
            <a:pathLst>
              <a:path w="4936067" h="1481667">
                <a:moveTo>
                  <a:pt x="101598" y="0"/>
                </a:moveTo>
                <a:lnTo>
                  <a:pt x="4834469" y="0"/>
                </a:lnTo>
                <a:cubicBezTo>
                  <a:pt x="4890580" y="0"/>
                  <a:pt x="4936067" y="45487"/>
                  <a:pt x="4936067" y="101598"/>
                </a:cubicBezTo>
                <a:lnTo>
                  <a:pt x="4936067" y="1380069"/>
                </a:lnTo>
                <a:cubicBezTo>
                  <a:pt x="4936067" y="1436180"/>
                  <a:pt x="4890580" y="1481667"/>
                  <a:pt x="4834469" y="1481667"/>
                </a:cubicBezTo>
                <a:lnTo>
                  <a:pt x="101598" y="1481667"/>
                </a:lnTo>
                <a:cubicBezTo>
                  <a:pt x="45487" y="1481667"/>
                  <a:pt x="0" y="1436180"/>
                  <a:pt x="0" y="1380069"/>
                </a:cubicBezTo>
                <a:lnTo>
                  <a:pt x="0" y="101598"/>
                </a:lnTo>
                <a:cubicBezTo>
                  <a:pt x="0" y="45524"/>
                  <a:pt x="45524" y="0"/>
                  <a:pt x="101598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61" name="Shape 59"/>
          <p:cNvSpPr/>
          <p:nvPr/>
        </p:nvSpPr>
        <p:spPr>
          <a:xfrm>
            <a:off x="11046884" y="696807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96788" y="4713"/>
                </a:moveTo>
                <a:cubicBezTo>
                  <a:pt x="98276" y="-2629"/>
                  <a:pt x="104775" y="-7937"/>
                  <a:pt x="112316" y="-7937"/>
                </a:cubicBezTo>
                <a:lnTo>
                  <a:pt x="141982" y="-7937"/>
                </a:lnTo>
                <a:cubicBezTo>
                  <a:pt x="149523" y="-7937"/>
                  <a:pt x="156021" y="-2629"/>
                  <a:pt x="157510" y="4713"/>
                </a:cubicBezTo>
                <a:lnTo>
                  <a:pt x="164703" y="39439"/>
                </a:lnTo>
                <a:cubicBezTo>
                  <a:pt x="171698" y="42416"/>
                  <a:pt x="178246" y="46236"/>
                  <a:pt x="184200" y="50750"/>
                </a:cubicBezTo>
                <a:lnTo>
                  <a:pt x="217835" y="39588"/>
                </a:lnTo>
                <a:cubicBezTo>
                  <a:pt x="224979" y="37207"/>
                  <a:pt x="232817" y="40184"/>
                  <a:pt x="236587" y="46732"/>
                </a:cubicBezTo>
                <a:lnTo>
                  <a:pt x="251420" y="72430"/>
                </a:lnTo>
                <a:cubicBezTo>
                  <a:pt x="255191" y="78978"/>
                  <a:pt x="253851" y="87213"/>
                  <a:pt x="248196" y="92224"/>
                </a:cubicBezTo>
                <a:lnTo>
                  <a:pt x="221754" y="115739"/>
                </a:lnTo>
                <a:cubicBezTo>
                  <a:pt x="222200" y="119410"/>
                  <a:pt x="222399" y="123180"/>
                  <a:pt x="222399" y="127000"/>
                </a:cubicBezTo>
                <a:cubicBezTo>
                  <a:pt x="222399" y="130820"/>
                  <a:pt x="222151" y="134590"/>
                  <a:pt x="221754" y="138261"/>
                </a:cubicBezTo>
                <a:lnTo>
                  <a:pt x="248245" y="161826"/>
                </a:lnTo>
                <a:cubicBezTo>
                  <a:pt x="253901" y="166836"/>
                  <a:pt x="255191" y="175121"/>
                  <a:pt x="251470" y="181620"/>
                </a:cubicBezTo>
                <a:lnTo>
                  <a:pt x="236637" y="207318"/>
                </a:lnTo>
                <a:cubicBezTo>
                  <a:pt x="232866" y="213816"/>
                  <a:pt x="225028" y="216843"/>
                  <a:pt x="217884" y="214461"/>
                </a:cubicBezTo>
                <a:lnTo>
                  <a:pt x="184249" y="203299"/>
                </a:lnTo>
                <a:cubicBezTo>
                  <a:pt x="178246" y="207814"/>
                  <a:pt x="171698" y="211584"/>
                  <a:pt x="164753" y="214610"/>
                </a:cubicBezTo>
                <a:lnTo>
                  <a:pt x="157609" y="249287"/>
                </a:lnTo>
                <a:cubicBezTo>
                  <a:pt x="156071" y="256679"/>
                  <a:pt x="149572" y="261937"/>
                  <a:pt x="142081" y="261937"/>
                </a:cubicBezTo>
                <a:lnTo>
                  <a:pt x="112415" y="261937"/>
                </a:lnTo>
                <a:cubicBezTo>
                  <a:pt x="104874" y="261937"/>
                  <a:pt x="98375" y="256629"/>
                  <a:pt x="96887" y="249287"/>
                </a:cubicBezTo>
                <a:lnTo>
                  <a:pt x="89743" y="214610"/>
                </a:lnTo>
                <a:cubicBezTo>
                  <a:pt x="82748" y="211634"/>
                  <a:pt x="76250" y="207814"/>
                  <a:pt x="70247" y="203299"/>
                </a:cubicBezTo>
                <a:lnTo>
                  <a:pt x="36463" y="214461"/>
                </a:lnTo>
                <a:cubicBezTo>
                  <a:pt x="29319" y="216843"/>
                  <a:pt x="21481" y="213866"/>
                  <a:pt x="17711" y="207318"/>
                </a:cubicBezTo>
                <a:lnTo>
                  <a:pt x="2877" y="181620"/>
                </a:lnTo>
                <a:cubicBezTo>
                  <a:pt x="-893" y="175071"/>
                  <a:pt x="446" y="166836"/>
                  <a:pt x="6102" y="161826"/>
                </a:cubicBezTo>
                <a:lnTo>
                  <a:pt x="32593" y="138261"/>
                </a:lnTo>
                <a:cubicBezTo>
                  <a:pt x="32147" y="134590"/>
                  <a:pt x="31948" y="130820"/>
                  <a:pt x="31948" y="127000"/>
                </a:cubicBezTo>
                <a:cubicBezTo>
                  <a:pt x="31948" y="123180"/>
                  <a:pt x="32196" y="119410"/>
                  <a:pt x="32593" y="115739"/>
                </a:cubicBezTo>
                <a:lnTo>
                  <a:pt x="6102" y="92174"/>
                </a:lnTo>
                <a:cubicBezTo>
                  <a:pt x="446" y="87164"/>
                  <a:pt x="-843" y="78879"/>
                  <a:pt x="2877" y="72380"/>
                </a:cubicBezTo>
                <a:lnTo>
                  <a:pt x="17711" y="46682"/>
                </a:lnTo>
                <a:cubicBezTo>
                  <a:pt x="21481" y="40134"/>
                  <a:pt x="29319" y="37157"/>
                  <a:pt x="36463" y="39539"/>
                </a:cubicBezTo>
                <a:lnTo>
                  <a:pt x="70098" y="50701"/>
                </a:lnTo>
                <a:cubicBezTo>
                  <a:pt x="76101" y="46186"/>
                  <a:pt x="82649" y="42416"/>
                  <a:pt x="89595" y="39390"/>
                </a:cubicBezTo>
                <a:lnTo>
                  <a:pt x="96788" y="4713"/>
                </a:lnTo>
                <a:close/>
                <a:moveTo>
                  <a:pt x="127149" y="166688"/>
                </a:moveTo>
                <a:cubicBezTo>
                  <a:pt x="141328" y="166634"/>
                  <a:pt x="154401" y="159021"/>
                  <a:pt x="161445" y="146715"/>
                </a:cubicBezTo>
                <a:cubicBezTo>
                  <a:pt x="168488" y="134409"/>
                  <a:pt x="168432" y="119280"/>
                  <a:pt x="161296" y="107027"/>
                </a:cubicBezTo>
                <a:cubicBezTo>
                  <a:pt x="154160" y="94775"/>
                  <a:pt x="141030" y="87259"/>
                  <a:pt x="126851" y="87312"/>
                </a:cubicBezTo>
                <a:cubicBezTo>
                  <a:pt x="112672" y="87366"/>
                  <a:pt x="99599" y="94979"/>
                  <a:pt x="92555" y="107285"/>
                </a:cubicBezTo>
                <a:cubicBezTo>
                  <a:pt x="85512" y="119591"/>
                  <a:pt x="85568" y="134720"/>
                  <a:pt x="92704" y="146973"/>
                </a:cubicBezTo>
                <a:cubicBezTo>
                  <a:pt x="99840" y="159225"/>
                  <a:pt x="112970" y="166741"/>
                  <a:pt x="127149" y="166688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2" name="Text 60"/>
          <p:cNvSpPr/>
          <p:nvPr/>
        </p:nvSpPr>
        <p:spPr>
          <a:xfrm>
            <a:off x="11485034" y="6917271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自定义放映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015134" y="7374471"/>
            <a:ext cx="461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幻灯片放映 → 自定义放映,可创建特定页码范围。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1015134" y="7730071"/>
            <a:ext cx="461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场景: 不同受众、时间限制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2916" y="541145"/>
            <a:ext cx="432916" cy="43292"/>
          </a:xfrm>
          <a:custGeom>
            <a:avLst/>
            <a:gdLst/>
            <a:ahLst/>
            <a:cxnLst/>
            <a:rect l="l" t="t" r="r" b="b"/>
            <a:pathLst>
              <a:path w="432916" h="43292">
                <a:moveTo>
                  <a:pt x="0" y="0"/>
                </a:moveTo>
                <a:lnTo>
                  <a:pt x="432916" y="0"/>
                </a:lnTo>
                <a:lnTo>
                  <a:pt x="432916" y="43292"/>
                </a:lnTo>
                <a:lnTo>
                  <a:pt x="0" y="43292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995707" y="432916"/>
            <a:ext cx="3452506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kern="0" spc="68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PART 05 · INTEGRATION &amp; EFFICIENCY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32916" y="779249"/>
            <a:ext cx="15584980" cy="432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068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融会贯通与高效技巧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54562" y="1428623"/>
            <a:ext cx="7565209" cy="4935244"/>
          </a:xfrm>
          <a:custGeom>
            <a:avLst/>
            <a:gdLst/>
            <a:ahLst/>
            <a:cxnLst/>
            <a:rect l="l" t="t" r="r" b="b"/>
            <a:pathLst>
              <a:path w="7565209" h="4935244">
                <a:moveTo>
                  <a:pt x="43292" y="0"/>
                </a:moveTo>
                <a:lnTo>
                  <a:pt x="7478645" y="0"/>
                </a:lnTo>
                <a:cubicBezTo>
                  <a:pt x="7526453" y="0"/>
                  <a:pt x="7565209" y="38756"/>
                  <a:pt x="7565209" y="86564"/>
                </a:cubicBezTo>
                <a:lnTo>
                  <a:pt x="7565209" y="4848680"/>
                </a:lnTo>
                <a:cubicBezTo>
                  <a:pt x="7565209" y="4896488"/>
                  <a:pt x="7526453" y="4935244"/>
                  <a:pt x="7478645" y="4935244"/>
                </a:cubicBezTo>
                <a:lnTo>
                  <a:pt x="43292" y="4935244"/>
                </a:lnTo>
                <a:cubicBezTo>
                  <a:pt x="19382" y="4935244"/>
                  <a:pt x="0" y="4915861"/>
                  <a:pt x="0" y="4891952"/>
                </a:cubicBezTo>
                <a:lnTo>
                  <a:pt x="0" y="43292"/>
                </a:lnTo>
                <a:cubicBezTo>
                  <a:pt x="0" y="19398"/>
                  <a:pt x="19398" y="0"/>
                  <a:pt x="4329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54562" y="1428623"/>
            <a:ext cx="43292" cy="4935244"/>
          </a:xfrm>
          <a:custGeom>
            <a:avLst/>
            <a:gdLst/>
            <a:ahLst/>
            <a:cxnLst/>
            <a:rect l="l" t="t" r="r" b="b"/>
            <a:pathLst>
              <a:path w="43292" h="4935244">
                <a:moveTo>
                  <a:pt x="43292" y="0"/>
                </a:moveTo>
                <a:lnTo>
                  <a:pt x="43292" y="0"/>
                </a:lnTo>
                <a:lnTo>
                  <a:pt x="43292" y="4935244"/>
                </a:lnTo>
                <a:lnTo>
                  <a:pt x="43292" y="4935244"/>
                </a:lnTo>
                <a:cubicBezTo>
                  <a:pt x="19382" y="4935244"/>
                  <a:pt x="0" y="4915861"/>
                  <a:pt x="0" y="4891952"/>
                </a:cubicBezTo>
                <a:lnTo>
                  <a:pt x="0" y="43292"/>
                </a:lnTo>
                <a:cubicBezTo>
                  <a:pt x="0" y="19398"/>
                  <a:pt x="19398" y="0"/>
                  <a:pt x="43292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Shape 5"/>
          <p:cNvSpPr/>
          <p:nvPr/>
        </p:nvSpPr>
        <p:spPr>
          <a:xfrm>
            <a:off x="708900" y="1688373"/>
            <a:ext cx="292218" cy="259750"/>
          </a:xfrm>
          <a:custGeom>
            <a:avLst/>
            <a:gdLst/>
            <a:ahLst/>
            <a:cxnLst/>
            <a:rect l="l" t="t" r="r" b="b"/>
            <a:pathLst>
              <a:path w="292218" h="259750">
                <a:moveTo>
                  <a:pt x="212822" y="48703"/>
                </a:moveTo>
                <a:cubicBezTo>
                  <a:pt x="204401" y="48703"/>
                  <a:pt x="196233" y="50986"/>
                  <a:pt x="189079" y="55146"/>
                </a:cubicBezTo>
                <a:cubicBezTo>
                  <a:pt x="181064" y="47029"/>
                  <a:pt x="171729" y="40231"/>
                  <a:pt x="161430" y="35107"/>
                </a:cubicBezTo>
                <a:cubicBezTo>
                  <a:pt x="175737" y="22931"/>
                  <a:pt x="193950" y="16234"/>
                  <a:pt x="212822" y="16234"/>
                </a:cubicBezTo>
                <a:cubicBezTo>
                  <a:pt x="256655" y="16234"/>
                  <a:pt x="292218" y="51747"/>
                  <a:pt x="292218" y="95630"/>
                </a:cubicBezTo>
                <a:cubicBezTo>
                  <a:pt x="292218" y="116684"/>
                  <a:pt x="283848" y="136876"/>
                  <a:pt x="268983" y="151740"/>
                </a:cubicBezTo>
                <a:lnTo>
                  <a:pt x="232912" y="187811"/>
                </a:lnTo>
                <a:cubicBezTo>
                  <a:pt x="218048" y="202676"/>
                  <a:pt x="197856" y="211047"/>
                  <a:pt x="176802" y="211047"/>
                </a:cubicBezTo>
                <a:cubicBezTo>
                  <a:pt x="132970" y="211047"/>
                  <a:pt x="97406" y="175534"/>
                  <a:pt x="97406" y="131650"/>
                </a:cubicBezTo>
                <a:cubicBezTo>
                  <a:pt x="97406" y="130889"/>
                  <a:pt x="97406" y="130128"/>
                  <a:pt x="97457" y="129368"/>
                </a:cubicBezTo>
                <a:cubicBezTo>
                  <a:pt x="97711" y="120388"/>
                  <a:pt x="105168" y="113336"/>
                  <a:pt x="114148" y="113590"/>
                </a:cubicBezTo>
                <a:cubicBezTo>
                  <a:pt x="123127" y="113843"/>
                  <a:pt x="130179" y="121301"/>
                  <a:pt x="129926" y="130281"/>
                </a:cubicBezTo>
                <a:cubicBezTo>
                  <a:pt x="129926" y="130737"/>
                  <a:pt x="129926" y="131194"/>
                  <a:pt x="129926" y="131600"/>
                </a:cubicBezTo>
                <a:cubicBezTo>
                  <a:pt x="129926" y="157524"/>
                  <a:pt x="150929" y="178527"/>
                  <a:pt x="176853" y="178527"/>
                </a:cubicBezTo>
                <a:cubicBezTo>
                  <a:pt x="189282" y="178527"/>
                  <a:pt x="201205" y="173606"/>
                  <a:pt x="210032" y="164779"/>
                </a:cubicBezTo>
                <a:lnTo>
                  <a:pt x="246103" y="128708"/>
                </a:lnTo>
                <a:cubicBezTo>
                  <a:pt x="254879" y="119931"/>
                  <a:pt x="259851" y="107958"/>
                  <a:pt x="259851" y="95529"/>
                </a:cubicBezTo>
                <a:cubicBezTo>
                  <a:pt x="259851" y="69605"/>
                  <a:pt x="238848" y="48602"/>
                  <a:pt x="212924" y="48602"/>
                </a:cubicBezTo>
                <a:close/>
                <a:moveTo>
                  <a:pt x="139615" y="87919"/>
                </a:moveTo>
                <a:cubicBezTo>
                  <a:pt x="138652" y="87513"/>
                  <a:pt x="137688" y="86955"/>
                  <a:pt x="136825" y="86346"/>
                </a:cubicBezTo>
                <a:cubicBezTo>
                  <a:pt x="130433" y="83049"/>
                  <a:pt x="123127" y="81172"/>
                  <a:pt x="115467" y="81172"/>
                </a:cubicBezTo>
                <a:cubicBezTo>
                  <a:pt x="103037" y="81172"/>
                  <a:pt x="91115" y="86093"/>
                  <a:pt x="82288" y="94920"/>
                </a:cubicBezTo>
                <a:lnTo>
                  <a:pt x="46217" y="130991"/>
                </a:lnTo>
                <a:cubicBezTo>
                  <a:pt x="37440" y="139768"/>
                  <a:pt x="32469" y="151740"/>
                  <a:pt x="32469" y="164170"/>
                </a:cubicBezTo>
                <a:cubicBezTo>
                  <a:pt x="32469" y="190094"/>
                  <a:pt x="53472" y="211097"/>
                  <a:pt x="79396" y="211097"/>
                </a:cubicBezTo>
                <a:cubicBezTo>
                  <a:pt x="87767" y="211097"/>
                  <a:pt x="95935" y="208865"/>
                  <a:pt x="103088" y="204705"/>
                </a:cubicBezTo>
                <a:cubicBezTo>
                  <a:pt x="111104" y="212822"/>
                  <a:pt x="120439" y="219620"/>
                  <a:pt x="130788" y="224744"/>
                </a:cubicBezTo>
                <a:cubicBezTo>
                  <a:pt x="116481" y="236869"/>
                  <a:pt x="98319" y="243617"/>
                  <a:pt x="79396" y="243617"/>
                </a:cubicBezTo>
                <a:cubicBezTo>
                  <a:pt x="35563" y="243617"/>
                  <a:pt x="0" y="208104"/>
                  <a:pt x="0" y="164221"/>
                </a:cubicBezTo>
                <a:cubicBezTo>
                  <a:pt x="0" y="143167"/>
                  <a:pt x="8371" y="122975"/>
                  <a:pt x="23235" y="108111"/>
                </a:cubicBezTo>
                <a:lnTo>
                  <a:pt x="59306" y="72040"/>
                </a:lnTo>
                <a:cubicBezTo>
                  <a:pt x="74171" y="57175"/>
                  <a:pt x="94362" y="48805"/>
                  <a:pt x="115416" y="48805"/>
                </a:cubicBezTo>
                <a:cubicBezTo>
                  <a:pt x="159350" y="48805"/>
                  <a:pt x="194812" y="84622"/>
                  <a:pt x="194812" y="128404"/>
                </a:cubicBezTo>
                <a:cubicBezTo>
                  <a:pt x="194812" y="129063"/>
                  <a:pt x="194812" y="129723"/>
                  <a:pt x="194812" y="130382"/>
                </a:cubicBezTo>
                <a:cubicBezTo>
                  <a:pt x="194609" y="139362"/>
                  <a:pt x="187152" y="146414"/>
                  <a:pt x="178172" y="146211"/>
                </a:cubicBezTo>
                <a:cubicBezTo>
                  <a:pt x="169192" y="146008"/>
                  <a:pt x="162141" y="138550"/>
                  <a:pt x="162344" y="129570"/>
                </a:cubicBezTo>
                <a:cubicBezTo>
                  <a:pt x="162344" y="129165"/>
                  <a:pt x="162344" y="128809"/>
                  <a:pt x="162344" y="128404"/>
                </a:cubicBezTo>
                <a:cubicBezTo>
                  <a:pt x="162344" y="111307"/>
                  <a:pt x="153212" y="96290"/>
                  <a:pt x="139615" y="88021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8" name="Text 6"/>
          <p:cNvSpPr/>
          <p:nvPr/>
        </p:nvSpPr>
        <p:spPr>
          <a:xfrm>
            <a:off x="1147228" y="1645081"/>
            <a:ext cx="2413507" cy="34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4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Office共性核心功能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92666" y="2164581"/>
            <a:ext cx="7110647" cy="1125582"/>
          </a:xfrm>
          <a:custGeom>
            <a:avLst/>
            <a:gdLst/>
            <a:ahLst/>
            <a:cxnLst/>
            <a:rect l="l" t="t" r="r" b="b"/>
            <a:pathLst>
              <a:path w="7110647" h="1125582">
                <a:moveTo>
                  <a:pt x="43290" y="0"/>
                </a:moveTo>
                <a:lnTo>
                  <a:pt x="7067357" y="0"/>
                </a:lnTo>
                <a:cubicBezTo>
                  <a:pt x="7091266" y="0"/>
                  <a:pt x="7110647" y="19382"/>
                  <a:pt x="7110647" y="43290"/>
                </a:cubicBezTo>
                <a:lnTo>
                  <a:pt x="7110647" y="1082292"/>
                </a:lnTo>
                <a:cubicBezTo>
                  <a:pt x="7110647" y="1106200"/>
                  <a:pt x="7091266" y="1125582"/>
                  <a:pt x="7067357" y="1125582"/>
                </a:cubicBezTo>
                <a:lnTo>
                  <a:pt x="43290" y="1125582"/>
                </a:lnTo>
                <a:cubicBezTo>
                  <a:pt x="19382" y="1125582"/>
                  <a:pt x="0" y="1106200"/>
                  <a:pt x="0" y="1082292"/>
                </a:cubicBezTo>
                <a:lnTo>
                  <a:pt x="0" y="43290"/>
                </a:lnTo>
                <a:cubicBezTo>
                  <a:pt x="0" y="19398"/>
                  <a:pt x="19398" y="0"/>
                  <a:pt x="4329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822541" y="2294455"/>
            <a:ext cx="6937481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通用快捷键 (必会)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22541" y="2640788"/>
            <a:ext cx="3463329" cy="2164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Ctrl+C/V/Z/S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291845" y="2640788"/>
            <a:ext cx="3463329" cy="2164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Ctrl+X/F/H/G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22541" y="2943830"/>
            <a:ext cx="3463329" cy="2164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Ctrl+B/I/U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291845" y="2943830"/>
            <a:ext cx="3463329" cy="2164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Ctrl+Y(重做)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92666" y="3420037"/>
            <a:ext cx="7110647" cy="822541"/>
          </a:xfrm>
          <a:custGeom>
            <a:avLst/>
            <a:gdLst/>
            <a:ahLst/>
            <a:cxnLst/>
            <a:rect l="l" t="t" r="r" b="b"/>
            <a:pathLst>
              <a:path w="7110647" h="822541">
                <a:moveTo>
                  <a:pt x="43290" y="0"/>
                </a:moveTo>
                <a:lnTo>
                  <a:pt x="7067357" y="0"/>
                </a:lnTo>
                <a:cubicBezTo>
                  <a:pt x="7091265" y="0"/>
                  <a:pt x="7110647" y="19382"/>
                  <a:pt x="7110647" y="43290"/>
                </a:cubicBezTo>
                <a:lnTo>
                  <a:pt x="7110647" y="779250"/>
                </a:lnTo>
                <a:cubicBezTo>
                  <a:pt x="7110647" y="803159"/>
                  <a:pt x="7091265" y="822541"/>
                  <a:pt x="7067357" y="822541"/>
                </a:cubicBezTo>
                <a:lnTo>
                  <a:pt x="43290" y="822541"/>
                </a:lnTo>
                <a:cubicBezTo>
                  <a:pt x="19382" y="822541"/>
                  <a:pt x="0" y="803159"/>
                  <a:pt x="0" y="779250"/>
                </a:cubicBezTo>
                <a:lnTo>
                  <a:pt x="0" y="43290"/>
                </a:lnTo>
                <a:cubicBezTo>
                  <a:pt x="0" y="19382"/>
                  <a:pt x="19382" y="0"/>
                  <a:pt x="4329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22541" y="3549912"/>
            <a:ext cx="6937481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格式刷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22541" y="3896245"/>
            <a:ext cx="6926658" cy="2164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单击一次刷格式,双击可连续刷。跨软件通用。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92666" y="4372453"/>
            <a:ext cx="7110647" cy="822541"/>
          </a:xfrm>
          <a:custGeom>
            <a:avLst/>
            <a:gdLst/>
            <a:ahLst/>
            <a:cxnLst/>
            <a:rect l="l" t="t" r="r" b="b"/>
            <a:pathLst>
              <a:path w="7110647" h="822541">
                <a:moveTo>
                  <a:pt x="43290" y="0"/>
                </a:moveTo>
                <a:lnTo>
                  <a:pt x="7067357" y="0"/>
                </a:lnTo>
                <a:cubicBezTo>
                  <a:pt x="7091265" y="0"/>
                  <a:pt x="7110647" y="19382"/>
                  <a:pt x="7110647" y="43290"/>
                </a:cubicBezTo>
                <a:lnTo>
                  <a:pt x="7110647" y="779250"/>
                </a:lnTo>
                <a:cubicBezTo>
                  <a:pt x="7110647" y="803159"/>
                  <a:pt x="7091265" y="822541"/>
                  <a:pt x="7067357" y="822541"/>
                </a:cubicBezTo>
                <a:lnTo>
                  <a:pt x="43290" y="822541"/>
                </a:lnTo>
                <a:cubicBezTo>
                  <a:pt x="19382" y="822541"/>
                  <a:pt x="0" y="803159"/>
                  <a:pt x="0" y="779250"/>
                </a:cubicBezTo>
                <a:lnTo>
                  <a:pt x="0" y="43290"/>
                </a:lnTo>
                <a:cubicBezTo>
                  <a:pt x="0" y="19382"/>
                  <a:pt x="19382" y="0"/>
                  <a:pt x="4329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822541" y="4502328"/>
            <a:ext cx="6937481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模板和主题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22541" y="4848660"/>
            <a:ext cx="6926658" cy="2164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利用内置模板快速开始,或创建自定义模板。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92666" y="5324868"/>
            <a:ext cx="7110647" cy="822541"/>
          </a:xfrm>
          <a:custGeom>
            <a:avLst/>
            <a:gdLst/>
            <a:ahLst/>
            <a:cxnLst/>
            <a:rect l="l" t="t" r="r" b="b"/>
            <a:pathLst>
              <a:path w="7110647" h="822541">
                <a:moveTo>
                  <a:pt x="43290" y="0"/>
                </a:moveTo>
                <a:lnTo>
                  <a:pt x="7067357" y="0"/>
                </a:lnTo>
                <a:cubicBezTo>
                  <a:pt x="7091265" y="0"/>
                  <a:pt x="7110647" y="19382"/>
                  <a:pt x="7110647" y="43290"/>
                </a:cubicBezTo>
                <a:lnTo>
                  <a:pt x="7110647" y="779250"/>
                </a:lnTo>
                <a:cubicBezTo>
                  <a:pt x="7110647" y="803159"/>
                  <a:pt x="7091265" y="822541"/>
                  <a:pt x="7067357" y="822541"/>
                </a:cubicBezTo>
                <a:lnTo>
                  <a:pt x="43290" y="822541"/>
                </a:lnTo>
                <a:cubicBezTo>
                  <a:pt x="19382" y="822541"/>
                  <a:pt x="0" y="803159"/>
                  <a:pt x="0" y="779250"/>
                </a:cubicBezTo>
                <a:lnTo>
                  <a:pt x="0" y="43290"/>
                </a:lnTo>
                <a:cubicBezTo>
                  <a:pt x="0" y="19382"/>
                  <a:pt x="19382" y="0"/>
                  <a:pt x="4329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822541" y="5454743"/>
            <a:ext cx="6937481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宏与自动化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22541" y="5801076"/>
            <a:ext cx="6926658" cy="2164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录制宏自动执行重复操作,提升效率。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259002" y="1428623"/>
            <a:ext cx="7565209" cy="4935244"/>
          </a:xfrm>
          <a:custGeom>
            <a:avLst/>
            <a:gdLst/>
            <a:ahLst/>
            <a:cxnLst/>
            <a:rect l="l" t="t" r="r" b="b"/>
            <a:pathLst>
              <a:path w="7565209" h="4935244">
                <a:moveTo>
                  <a:pt x="43292" y="0"/>
                </a:moveTo>
                <a:lnTo>
                  <a:pt x="7478645" y="0"/>
                </a:lnTo>
                <a:cubicBezTo>
                  <a:pt x="7526453" y="0"/>
                  <a:pt x="7565209" y="38756"/>
                  <a:pt x="7565209" y="86564"/>
                </a:cubicBezTo>
                <a:lnTo>
                  <a:pt x="7565209" y="4848680"/>
                </a:lnTo>
                <a:cubicBezTo>
                  <a:pt x="7565209" y="4896488"/>
                  <a:pt x="7526453" y="4935244"/>
                  <a:pt x="7478645" y="4935244"/>
                </a:cubicBezTo>
                <a:lnTo>
                  <a:pt x="43292" y="4935244"/>
                </a:lnTo>
                <a:cubicBezTo>
                  <a:pt x="19382" y="4935244"/>
                  <a:pt x="0" y="4915861"/>
                  <a:pt x="0" y="4891952"/>
                </a:cubicBezTo>
                <a:lnTo>
                  <a:pt x="0" y="43292"/>
                </a:lnTo>
                <a:cubicBezTo>
                  <a:pt x="0" y="19398"/>
                  <a:pt x="19398" y="0"/>
                  <a:pt x="4329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8259002" y="1428623"/>
            <a:ext cx="43292" cy="4935244"/>
          </a:xfrm>
          <a:custGeom>
            <a:avLst/>
            <a:gdLst/>
            <a:ahLst/>
            <a:cxnLst/>
            <a:rect l="l" t="t" r="r" b="b"/>
            <a:pathLst>
              <a:path w="43292" h="4935244">
                <a:moveTo>
                  <a:pt x="43292" y="0"/>
                </a:moveTo>
                <a:lnTo>
                  <a:pt x="43292" y="0"/>
                </a:lnTo>
                <a:lnTo>
                  <a:pt x="43292" y="4935244"/>
                </a:lnTo>
                <a:lnTo>
                  <a:pt x="43292" y="4935244"/>
                </a:lnTo>
                <a:cubicBezTo>
                  <a:pt x="19382" y="4935244"/>
                  <a:pt x="0" y="4915861"/>
                  <a:pt x="0" y="4891952"/>
                </a:cubicBezTo>
                <a:lnTo>
                  <a:pt x="0" y="43292"/>
                </a:lnTo>
                <a:cubicBezTo>
                  <a:pt x="0" y="19398"/>
                  <a:pt x="19398" y="0"/>
                  <a:pt x="43292" y="0"/>
                </a:cubicBez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26" name="Shape 24"/>
          <p:cNvSpPr/>
          <p:nvPr/>
        </p:nvSpPr>
        <p:spPr>
          <a:xfrm>
            <a:off x="8529575" y="1688373"/>
            <a:ext cx="259750" cy="259750"/>
          </a:xfrm>
          <a:custGeom>
            <a:avLst/>
            <a:gdLst/>
            <a:ahLst/>
            <a:cxnLst/>
            <a:rect l="l" t="t" r="r" b="b"/>
            <a:pathLst>
              <a:path w="259750" h="259750">
                <a:moveTo>
                  <a:pt x="254981" y="76403"/>
                </a:moveTo>
                <a:lnTo>
                  <a:pt x="206278" y="125106"/>
                </a:lnTo>
                <a:cubicBezTo>
                  <a:pt x="201610" y="129773"/>
                  <a:pt x="194660" y="131143"/>
                  <a:pt x="188572" y="128607"/>
                </a:cubicBezTo>
                <a:cubicBezTo>
                  <a:pt x="182484" y="126070"/>
                  <a:pt x="178578" y="120185"/>
                  <a:pt x="178578" y="113640"/>
                </a:cubicBezTo>
                <a:lnTo>
                  <a:pt x="178578" y="81172"/>
                </a:lnTo>
                <a:lnTo>
                  <a:pt x="16234" y="81172"/>
                </a:lnTo>
                <a:cubicBezTo>
                  <a:pt x="7255" y="81172"/>
                  <a:pt x="0" y="73917"/>
                  <a:pt x="0" y="64937"/>
                </a:cubicBezTo>
                <a:cubicBezTo>
                  <a:pt x="0" y="55958"/>
                  <a:pt x="7255" y="48703"/>
                  <a:pt x="16234" y="48703"/>
                </a:cubicBezTo>
                <a:lnTo>
                  <a:pt x="178578" y="48703"/>
                </a:lnTo>
                <a:lnTo>
                  <a:pt x="178578" y="16234"/>
                </a:lnTo>
                <a:cubicBezTo>
                  <a:pt x="178578" y="9690"/>
                  <a:pt x="182535" y="3754"/>
                  <a:pt x="188623" y="1218"/>
                </a:cubicBezTo>
                <a:cubicBezTo>
                  <a:pt x="194711" y="-1319"/>
                  <a:pt x="201661" y="101"/>
                  <a:pt x="206328" y="4718"/>
                </a:cubicBezTo>
                <a:lnTo>
                  <a:pt x="255032" y="53421"/>
                </a:lnTo>
                <a:cubicBezTo>
                  <a:pt x="261373" y="59763"/>
                  <a:pt x="261373" y="70061"/>
                  <a:pt x="255032" y="76403"/>
                </a:cubicBezTo>
                <a:close/>
                <a:moveTo>
                  <a:pt x="53421" y="254981"/>
                </a:moveTo>
                <a:lnTo>
                  <a:pt x="4718" y="206278"/>
                </a:lnTo>
                <a:cubicBezTo>
                  <a:pt x="-1623" y="199936"/>
                  <a:pt x="-1623" y="189638"/>
                  <a:pt x="4718" y="183296"/>
                </a:cubicBezTo>
                <a:lnTo>
                  <a:pt x="53421" y="134593"/>
                </a:lnTo>
                <a:cubicBezTo>
                  <a:pt x="58089" y="129926"/>
                  <a:pt x="65039" y="128556"/>
                  <a:pt x="71127" y="131092"/>
                </a:cubicBezTo>
                <a:cubicBezTo>
                  <a:pt x="77215" y="133629"/>
                  <a:pt x="81172" y="139565"/>
                  <a:pt x="81172" y="146109"/>
                </a:cubicBezTo>
                <a:lnTo>
                  <a:pt x="81172" y="178578"/>
                </a:lnTo>
                <a:lnTo>
                  <a:pt x="243515" y="178578"/>
                </a:lnTo>
                <a:cubicBezTo>
                  <a:pt x="252495" y="178578"/>
                  <a:pt x="259750" y="185833"/>
                  <a:pt x="259750" y="194812"/>
                </a:cubicBezTo>
                <a:cubicBezTo>
                  <a:pt x="259750" y="203792"/>
                  <a:pt x="252495" y="211047"/>
                  <a:pt x="243515" y="211047"/>
                </a:cubicBezTo>
                <a:lnTo>
                  <a:pt x="81172" y="211047"/>
                </a:lnTo>
                <a:lnTo>
                  <a:pt x="81172" y="243515"/>
                </a:lnTo>
                <a:cubicBezTo>
                  <a:pt x="81172" y="250060"/>
                  <a:pt x="77215" y="255995"/>
                  <a:pt x="71127" y="258532"/>
                </a:cubicBezTo>
                <a:cubicBezTo>
                  <a:pt x="65039" y="261069"/>
                  <a:pt x="58089" y="259648"/>
                  <a:pt x="53421" y="255032"/>
                </a:cubicBez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27" name="Text 25"/>
          <p:cNvSpPr/>
          <p:nvPr/>
        </p:nvSpPr>
        <p:spPr>
          <a:xfrm>
            <a:off x="8951668" y="1645081"/>
            <a:ext cx="1428623" cy="34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4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跨软件协作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497106" y="2164581"/>
            <a:ext cx="7110647" cy="822541"/>
          </a:xfrm>
          <a:custGeom>
            <a:avLst/>
            <a:gdLst/>
            <a:ahLst/>
            <a:cxnLst/>
            <a:rect l="l" t="t" r="r" b="b"/>
            <a:pathLst>
              <a:path w="7110647" h="822541">
                <a:moveTo>
                  <a:pt x="43290" y="0"/>
                </a:moveTo>
                <a:lnTo>
                  <a:pt x="7067357" y="0"/>
                </a:lnTo>
                <a:cubicBezTo>
                  <a:pt x="7091265" y="0"/>
                  <a:pt x="7110647" y="19382"/>
                  <a:pt x="7110647" y="43290"/>
                </a:cubicBezTo>
                <a:lnTo>
                  <a:pt x="7110647" y="779250"/>
                </a:lnTo>
                <a:cubicBezTo>
                  <a:pt x="7110647" y="803159"/>
                  <a:pt x="7091265" y="822541"/>
                  <a:pt x="7067357" y="822541"/>
                </a:cubicBezTo>
                <a:lnTo>
                  <a:pt x="43290" y="822541"/>
                </a:lnTo>
                <a:cubicBezTo>
                  <a:pt x="19382" y="822541"/>
                  <a:pt x="0" y="803159"/>
                  <a:pt x="0" y="779250"/>
                </a:cubicBezTo>
                <a:lnTo>
                  <a:pt x="0" y="43290"/>
                </a:lnTo>
                <a:cubicBezTo>
                  <a:pt x="0" y="19382"/>
                  <a:pt x="19382" y="0"/>
                  <a:pt x="4329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8659450" y="2337747"/>
            <a:ext cx="151521" cy="173166"/>
          </a:xfrm>
          <a:custGeom>
            <a:avLst/>
            <a:gdLst/>
            <a:ahLst/>
            <a:cxnLst/>
            <a:rect l="l" t="t" r="r" b="b"/>
            <a:pathLst>
              <a:path w="151521" h="173166">
                <a:moveTo>
                  <a:pt x="0" y="10823"/>
                </a:moveTo>
                <a:lnTo>
                  <a:pt x="72581" y="10823"/>
                </a:lnTo>
                <a:lnTo>
                  <a:pt x="72581" y="83404"/>
                </a:lnTo>
                <a:lnTo>
                  <a:pt x="0" y="83404"/>
                </a:lnTo>
                <a:lnTo>
                  <a:pt x="0" y="10823"/>
                </a:lnTo>
                <a:close/>
                <a:moveTo>
                  <a:pt x="78940" y="10823"/>
                </a:moveTo>
                <a:lnTo>
                  <a:pt x="151521" y="10823"/>
                </a:lnTo>
                <a:lnTo>
                  <a:pt x="151521" y="83404"/>
                </a:lnTo>
                <a:lnTo>
                  <a:pt x="78940" y="83404"/>
                </a:lnTo>
                <a:lnTo>
                  <a:pt x="78940" y="10823"/>
                </a:lnTo>
                <a:close/>
                <a:moveTo>
                  <a:pt x="0" y="89762"/>
                </a:moveTo>
                <a:lnTo>
                  <a:pt x="72581" y="89762"/>
                </a:lnTo>
                <a:lnTo>
                  <a:pt x="72581" y="162344"/>
                </a:lnTo>
                <a:lnTo>
                  <a:pt x="0" y="162344"/>
                </a:lnTo>
                <a:lnTo>
                  <a:pt x="0" y="89762"/>
                </a:lnTo>
                <a:close/>
                <a:moveTo>
                  <a:pt x="78940" y="89762"/>
                </a:moveTo>
                <a:lnTo>
                  <a:pt x="151521" y="89762"/>
                </a:lnTo>
                <a:lnTo>
                  <a:pt x="151521" y="162344"/>
                </a:lnTo>
                <a:lnTo>
                  <a:pt x="78940" y="162344"/>
                </a:lnTo>
                <a:lnTo>
                  <a:pt x="78940" y="89762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0" name="Text 28"/>
          <p:cNvSpPr/>
          <p:nvPr/>
        </p:nvSpPr>
        <p:spPr>
          <a:xfrm>
            <a:off x="8930022" y="2294455"/>
            <a:ext cx="1114759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Word → PPT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626981" y="2640788"/>
            <a:ext cx="6926658" cy="2164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Word大纲一键导入PPT,自动分级生成标题和内容。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497106" y="3116996"/>
            <a:ext cx="7110647" cy="822541"/>
          </a:xfrm>
          <a:custGeom>
            <a:avLst/>
            <a:gdLst/>
            <a:ahLst/>
            <a:cxnLst/>
            <a:rect l="l" t="t" r="r" b="b"/>
            <a:pathLst>
              <a:path w="7110647" h="822541">
                <a:moveTo>
                  <a:pt x="43290" y="0"/>
                </a:moveTo>
                <a:lnTo>
                  <a:pt x="7067357" y="0"/>
                </a:lnTo>
                <a:cubicBezTo>
                  <a:pt x="7091265" y="0"/>
                  <a:pt x="7110647" y="19382"/>
                  <a:pt x="7110647" y="43290"/>
                </a:cubicBezTo>
                <a:lnTo>
                  <a:pt x="7110647" y="779250"/>
                </a:lnTo>
                <a:cubicBezTo>
                  <a:pt x="7110647" y="803159"/>
                  <a:pt x="7091265" y="822541"/>
                  <a:pt x="7067357" y="822541"/>
                </a:cubicBezTo>
                <a:lnTo>
                  <a:pt x="43290" y="822541"/>
                </a:lnTo>
                <a:cubicBezTo>
                  <a:pt x="19382" y="822541"/>
                  <a:pt x="0" y="803159"/>
                  <a:pt x="0" y="779250"/>
                </a:cubicBezTo>
                <a:lnTo>
                  <a:pt x="0" y="43290"/>
                </a:lnTo>
                <a:cubicBezTo>
                  <a:pt x="0" y="19382"/>
                  <a:pt x="19382" y="0"/>
                  <a:pt x="4329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8659450" y="3290162"/>
            <a:ext cx="151521" cy="173166"/>
          </a:xfrm>
          <a:custGeom>
            <a:avLst/>
            <a:gdLst/>
            <a:ahLst/>
            <a:cxnLst/>
            <a:rect l="l" t="t" r="r" b="b"/>
            <a:pathLst>
              <a:path w="151521" h="173166">
                <a:moveTo>
                  <a:pt x="86583" y="54115"/>
                </a:moveTo>
                <a:lnTo>
                  <a:pt x="86583" y="86583"/>
                </a:lnTo>
                <a:lnTo>
                  <a:pt x="129875" y="86583"/>
                </a:lnTo>
                <a:lnTo>
                  <a:pt x="129875" y="54115"/>
                </a:lnTo>
                <a:lnTo>
                  <a:pt x="86583" y="54115"/>
                </a:lnTo>
                <a:close/>
                <a:moveTo>
                  <a:pt x="64937" y="54115"/>
                </a:moveTo>
                <a:lnTo>
                  <a:pt x="21646" y="54115"/>
                </a:lnTo>
                <a:lnTo>
                  <a:pt x="21646" y="86583"/>
                </a:lnTo>
                <a:lnTo>
                  <a:pt x="64937" y="86583"/>
                </a:lnTo>
                <a:lnTo>
                  <a:pt x="64937" y="54115"/>
                </a:lnTo>
                <a:close/>
                <a:moveTo>
                  <a:pt x="0" y="108229"/>
                </a:moveTo>
                <a:lnTo>
                  <a:pt x="0" y="32469"/>
                </a:lnTo>
                <a:cubicBezTo>
                  <a:pt x="0" y="20530"/>
                  <a:pt x="9707" y="10823"/>
                  <a:pt x="21646" y="10823"/>
                </a:cubicBezTo>
                <a:lnTo>
                  <a:pt x="129875" y="10823"/>
                </a:lnTo>
                <a:cubicBezTo>
                  <a:pt x="141814" y="10823"/>
                  <a:pt x="151521" y="20530"/>
                  <a:pt x="151521" y="32469"/>
                </a:cubicBezTo>
                <a:lnTo>
                  <a:pt x="151521" y="140698"/>
                </a:lnTo>
                <a:cubicBezTo>
                  <a:pt x="151521" y="152637"/>
                  <a:pt x="141814" y="162344"/>
                  <a:pt x="129875" y="162344"/>
                </a:cubicBezTo>
                <a:lnTo>
                  <a:pt x="21646" y="162344"/>
                </a:lnTo>
                <a:cubicBezTo>
                  <a:pt x="9707" y="162344"/>
                  <a:pt x="0" y="152637"/>
                  <a:pt x="0" y="140698"/>
                </a:cubicBezTo>
                <a:lnTo>
                  <a:pt x="0" y="108229"/>
                </a:lnTo>
                <a:close/>
                <a:moveTo>
                  <a:pt x="129875" y="108229"/>
                </a:moveTo>
                <a:lnTo>
                  <a:pt x="86583" y="108229"/>
                </a:lnTo>
                <a:lnTo>
                  <a:pt x="86583" y="140698"/>
                </a:lnTo>
                <a:lnTo>
                  <a:pt x="129875" y="140698"/>
                </a:lnTo>
                <a:lnTo>
                  <a:pt x="129875" y="108229"/>
                </a:lnTo>
                <a:close/>
                <a:moveTo>
                  <a:pt x="64937" y="140698"/>
                </a:moveTo>
                <a:lnTo>
                  <a:pt x="64937" y="108229"/>
                </a:lnTo>
                <a:lnTo>
                  <a:pt x="21646" y="108229"/>
                </a:lnTo>
                <a:lnTo>
                  <a:pt x="21646" y="140698"/>
                </a:lnTo>
                <a:lnTo>
                  <a:pt x="64937" y="140698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4" name="Text 32"/>
          <p:cNvSpPr/>
          <p:nvPr/>
        </p:nvSpPr>
        <p:spPr>
          <a:xfrm>
            <a:off x="8930022" y="3246871"/>
            <a:ext cx="1212165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Excel → Word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626981" y="3593204"/>
            <a:ext cx="6926658" cy="2164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Excel图表/表格粘贴到Word,支持链接更新。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497106" y="4069411"/>
            <a:ext cx="7110647" cy="822541"/>
          </a:xfrm>
          <a:custGeom>
            <a:avLst/>
            <a:gdLst/>
            <a:ahLst/>
            <a:cxnLst/>
            <a:rect l="l" t="t" r="r" b="b"/>
            <a:pathLst>
              <a:path w="7110647" h="822541">
                <a:moveTo>
                  <a:pt x="43290" y="0"/>
                </a:moveTo>
                <a:lnTo>
                  <a:pt x="7067357" y="0"/>
                </a:lnTo>
                <a:cubicBezTo>
                  <a:pt x="7091265" y="0"/>
                  <a:pt x="7110647" y="19382"/>
                  <a:pt x="7110647" y="43290"/>
                </a:cubicBezTo>
                <a:lnTo>
                  <a:pt x="7110647" y="779250"/>
                </a:lnTo>
                <a:cubicBezTo>
                  <a:pt x="7110647" y="803159"/>
                  <a:pt x="7091265" y="822541"/>
                  <a:pt x="7067357" y="822541"/>
                </a:cubicBezTo>
                <a:lnTo>
                  <a:pt x="43290" y="822541"/>
                </a:lnTo>
                <a:cubicBezTo>
                  <a:pt x="19382" y="822541"/>
                  <a:pt x="0" y="803159"/>
                  <a:pt x="0" y="779250"/>
                </a:cubicBezTo>
                <a:lnTo>
                  <a:pt x="0" y="43290"/>
                </a:lnTo>
                <a:cubicBezTo>
                  <a:pt x="0" y="19382"/>
                  <a:pt x="19382" y="0"/>
                  <a:pt x="4329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8648627" y="4242578"/>
            <a:ext cx="173166" cy="173166"/>
          </a:xfrm>
          <a:custGeom>
            <a:avLst/>
            <a:gdLst/>
            <a:ahLst/>
            <a:cxnLst/>
            <a:rect l="l" t="t" r="r" b="b"/>
            <a:pathLst>
              <a:path w="173166" h="173166">
                <a:moveTo>
                  <a:pt x="22288" y="77282"/>
                </a:moveTo>
                <a:cubicBezTo>
                  <a:pt x="26787" y="45828"/>
                  <a:pt x="53878" y="21646"/>
                  <a:pt x="86583" y="21646"/>
                </a:cubicBezTo>
                <a:cubicBezTo>
                  <a:pt x="104509" y="21646"/>
                  <a:pt x="120743" y="28917"/>
                  <a:pt x="132513" y="40654"/>
                </a:cubicBezTo>
                <a:cubicBezTo>
                  <a:pt x="132581" y="40721"/>
                  <a:pt x="132648" y="40789"/>
                  <a:pt x="132716" y="40856"/>
                </a:cubicBezTo>
                <a:lnTo>
                  <a:pt x="135286" y="43292"/>
                </a:lnTo>
                <a:lnTo>
                  <a:pt x="119086" y="43292"/>
                </a:lnTo>
                <a:cubicBezTo>
                  <a:pt x="113099" y="43292"/>
                  <a:pt x="108263" y="48128"/>
                  <a:pt x="108263" y="54115"/>
                </a:cubicBezTo>
                <a:cubicBezTo>
                  <a:pt x="108263" y="60101"/>
                  <a:pt x="113099" y="64937"/>
                  <a:pt x="119086" y="64937"/>
                </a:cubicBezTo>
                <a:lnTo>
                  <a:pt x="162377" y="64937"/>
                </a:lnTo>
                <a:cubicBezTo>
                  <a:pt x="168364" y="64937"/>
                  <a:pt x="173200" y="60101"/>
                  <a:pt x="173200" y="54115"/>
                </a:cubicBezTo>
                <a:lnTo>
                  <a:pt x="173200" y="10823"/>
                </a:lnTo>
                <a:cubicBezTo>
                  <a:pt x="173200" y="4836"/>
                  <a:pt x="168364" y="0"/>
                  <a:pt x="162377" y="0"/>
                </a:cubicBezTo>
                <a:cubicBezTo>
                  <a:pt x="156391" y="0"/>
                  <a:pt x="151554" y="4836"/>
                  <a:pt x="151554" y="10823"/>
                </a:cubicBezTo>
                <a:lnTo>
                  <a:pt x="151554" y="28884"/>
                </a:lnTo>
                <a:lnTo>
                  <a:pt x="147733" y="25265"/>
                </a:lnTo>
                <a:cubicBezTo>
                  <a:pt x="132073" y="9673"/>
                  <a:pt x="110427" y="0"/>
                  <a:pt x="86583" y="0"/>
                </a:cubicBezTo>
                <a:cubicBezTo>
                  <a:pt x="42953" y="0"/>
                  <a:pt x="6866" y="32266"/>
                  <a:pt x="879" y="74238"/>
                </a:cubicBezTo>
                <a:cubicBezTo>
                  <a:pt x="34" y="80157"/>
                  <a:pt x="4126" y="85636"/>
                  <a:pt x="10045" y="86482"/>
                </a:cubicBezTo>
                <a:cubicBezTo>
                  <a:pt x="15964" y="87327"/>
                  <a:pt x="21443" y="83201"/>
                  <a:pt x="22288" y="77316"/>
                </a:cubicBezTo>
                <a:close/>
                <a:moveTo>
                  <a:pt x="172287" y="98928"/>
                </a:moveTo>
                <a:cubicBezTo>
                  <a:pt x="173133" y="93009"/>
                  <a:pt x="169006" y="87530"/>
                  <a:pt x="163121" y="86685"/>
                </a:cubicBezTo>
                <a:cubicBezTo>
                  <a:pt x="157236" y="85839"/>
                  <a:pt x="151724" y="89965"/>
                  <a:pt x="150878" y="95850"/>
                </a:cubicBezTo>
                <a:cubicBezTo>
                  <a:pt x="146380" y="127304"/>
                  <a:pt x="119289" y="151487"/>
                  <a:pt x="86583" y="151487"/>
                </a:cubicBezTo>
                <a:cubicBezTo>
                  <a:pt x="68658" y="151487"/>
                  <a:pt x="52423" y="144215"/>
                  <a:pt x="40654" y="132479"/>
                </a:cubicBezTo>
                <a:cubicBezTo>
                  <a:pt x="40586" y="132411"/>
                  <a:pt x="40518" y="132344"/>
                  <a:pt x="40451" y="132276"/>
                </a:cubicBezTo>
                <a:lnTo>
                  <a:pt x="37880" y="129841"/>
                </a:lnTo>
                <a:lnTo>
                  <a:pt x="54081" y="129841"/>
                </a:lnTo>
                <a:cubicBezTo>
                  <a:pt x="60067" y="129841"/>
                  <a:pt x="64904" y="125005"/>
                  <a:pt x="64904" y="119018"/>
                </a:cubicBezTo>
                <a:cubicBezTo>
                  <a:pt x="64904" y="113032"/>
                  <a:pt x="60067" y="108195"/>
                  <a:pt x="54081" y="108195"/>
                </a:cubicBezTo>
                <a:lnTo>
                  <a:pt x="10823" y="108229"/>
                </a:lnTo>
                <a:cubicBezTo>
                  <a:pt x="7948" y="108229"/>
                  <a:pt x="5175" y="109379"/>
                  <a:pt x="3145" y="111442"/>
                </a:cubicBezTo>
                <a:cubicBezTo>
                  <a:pt x="1116" y="113505"/>
                  <a:pt x="-34" y="116245"/>
                  <a:pt x="0" y="119153"/>
                </a:cubicBezTo>
                <a:lnTo>
                  <a:pt x="338" y="162107"/>
                </a:lnTo>
                <a:cubicBezTo>
                  <a:pt x="372" y="168093"/>
                  <a:pt x="5276" y="172896"/>
                  <a:pt x="11263" y="172828"/>
                </a:cubicBezTo>
                <a:cubicBezTo>
                  <a:pt x="17249" y="172761"/>
                  <a:pt x="22052" y="167890"/>
                  <a:pt x="21984" y="161904"/>
                </a:cubicBezTo>
                <a:lnTo>
                  <a:pt x="21849" y="144486"/>
                </a:lnTo>
                <a:lnTo>
                  <a:pt x="25468" y="147902"/>
                </a:lnTo>
                <a:cubicBezTo>
                  <a:pt x="41127" y="163493"/>
                  <a:pt x="62739" y="173166"/>
                  <a:pt x="86583" y="173166"/>
                </a:cubicBezTo>
                <a:cubicBezTo>
                  <a:pt x="130213" y="173166"/>
                  <a:pt x="166301" y="140901"/>
                  <a:pt x="172287" y="98928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8" name="Text 36"/>
          <p:cNvSpPr/>
          <p:nvPr/>
        </p:nvSpPr>
        <p:spPr>
          <a:xfrm>
            <a:off x="8930022" y="4199286"/>
            <a:ext cx="1093113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Excel → PPT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626981" y="4545619"/>
            <a:ext cx="6926658" cy="2164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PPT插入Excel图表,演示时数据实时更新。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497106" y="5021827"/>
            <a:ext cx="7110647" cy="822541"/>
          </a:xfrm>
          <a:custGeom>
            <a:avLst/>
            <a:gdLst/>
            <a:ahLst/>
            <a:cxnLst/>
            <a:rect l="l" t="t" r="r" b="b"/>
            <a:pathLst>
              <a:path w="7110647" h="822541">
                <a:moveTo>
                  <a:pt x="43290" y="0"/>
                </a:moveTo>
                <a:lnTo>
                  <a:pt x="7067357" y="0"/>
                </a:lnTo>
                <a:cubicBezTo>
                  <a:pt x="7091265" y="0"/>
                  <a:pt x="7110647" y="19382"/>
                  <a:pt x="7110647" y="43290"/>
                </a:cubicBezTo>
                <a:lnTo>
                  <a:pt x="7110647" y="779250"/>
                </a:lnTo>
                <a:cubicBezTo>
                  <a:pt x="7110647" y="803159"/>
                  <a:pt x="7091265" y="822541"/>
                  <a:pt x="7067357" y="822541"/>
                </a:cubicBezTo>
                <a:lnTo>
                  <a:pt x="43290" y="822541"/>
                </a:lnTo>
                <a:cubicBezTo>
                  <a:pt x="19382" y="822541"/>
                  <a:pt x="0" y="803159"/>
                  <a:pt x="0" y="779250"/>
                </a:cubicBezTo>
                <a:lnTo>
                  <a:pt x="0" y="43290"/>
                </a:lnTo>
                <a:cubicBezTo>
                  <a:pt x="0" y="19382"/>
                  <a:pt x="19382" y="0"/>
                  <a:pt x="4329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8637804" y="5194993"/>
            <a:ext cx="194812" cy="173166"/>
          </a:xfrm>
          <a:custGeom>
            <a:avLst/>
            <a:gdLst/>
            <a:ahLst/>
            <a:cxnLst/>
            <a:rect l="l" t="t" r="r" b="b"/>
            <a:pathLst>
              <a:path w="194812" h="173166">
                <a:moveTo>
                  <a:pt x="0" y="113640"/>
                </a:moveTo>
                <a:cubicBezTo>
                  <a:pt x="0" y="140529"/>
                  <a:pt x="21815" y="162344"/>
                  <a:pt x="48703" y="162344"/>
                </a:cubicBezTo>
                <a:lnTo>
                  <a:pt x="151521" y="162344"/>
                </a:lnTo>
                <a:cubicBezTo>
                  <a:pt x="175432" y="162344"/>
                  <a:pt x="194812" y="142964"/>
                  <a:pt x="194812" y="119052"/>
                </a:cubicBezTo>
                <a:cubicBezTo>
                  <a:pt x="194812" y="101600"/>
                  <a:pt x="184497" y="86549"/>
                  <a:pt x="169615" y="79717"/>
                </a:cubicBezTo>
                <a:cubicBezTo>
                  <a:pt x="171881" y="75287"/>
                  <a:pt x="173166" y="70247"/>
                  <a:pt x="173166" y="64937"/>
                </a:cubicBezTo>
                <a:cubicBezTo>
                  <a:pt x="173166" y="47012"/>
                  <a:pt x="158623" y="32469"/>
                  <a:pt x="140698" y="32469"/>
                </a:cubicBezTo>
                <a:cubicBezTo>
                  <a:pt x="134711" y="32469"/>
                  <a:pt x="129131" y="34092"/>
                  <a:pt x="124328" y="36899"/>
                </a:cubicBezTo>
                <a:cubicBezTo>
                  <a:pt x="116177" y="21409"/>
                  <a:pt x="99909" y="10823"/>
                  <a:pt x="81172" y="10823"/>
                </a:cubicBezTo>
                <a:cubicBezTo>
                  <a:pt x="54284" y="10823"/>
                  <a:pt x="32469" y="32638"/>
                  <a:pt x="32469" y="59526"/>
                </a:cubicBezTo>
                <a:cubicBezTo>
                  <a:pt x="32469" y="62232"/>
                  <a:pt x="32705" y="64904"/>
                  <a:pt x="33111" y="67474"/>
                </a:cubicBezTo>
                <a:cubicBezTo>
                  <a:pt x="13867" y="73968"/>
                  <a:pt x="0" y="92198"/>
                  <a:pt x="0" y="11364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2" name="Text 40"/>
          <p:cNvSpPr/>
          <p:nvPr/>
        </p:nvSpPr>
        <p:spPr>
          <a:xfrm>
            <a:off x="8930022" y="5151702"/>
            <a:ext cx="1179696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OneDrive同步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626981" y="5498035"/>
            <a:ext cx="6926658" cy="2164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9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文件保存到OneDrive,多设备同步,支持历史版本。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36524" y="6540641"/>
            <a:ext cx="15386560" cy="2171796"/>
          </a:xfrm>
          <a:custGeom>
            <a:avLst/>
            <a:gdLst/>
            <a:ahLst/>
            <a:cxnLst/>
            <a:rect l="l" t="t" r="r" b="b"/>
            <a:pathLst>
              <a:path w="15386560" h="2171796">
                <a:moveTo>
                  <a:pt x="86589" y="0"/>
                </a:moveTo>
                <a:lnTo>
                  <a:pt x="15299971" y="0"/>
                </a:lnTo>
                <a:cubicBezTo>
                  <a:pt x="15347793" y="0"/>
                  <a:pt x="15386560" y="38767"/>
                  <a:pt x="15386560" y="86589"/>
                </a:cubicBezTo>
                <a:lnTo>
                  <a:pt x="15386560" y="2085206"/>
                </a:lnTo>
                <a:cubicBezTo>
                  <a:pt x="15386560" y="2133028"/>
                  <a:pt x="15347793" y="2171796"/>
                  <a:pt x="15299971" y="2171796"/>
                </a:cubicBezTo>
                <a:lnTo>
                  <a:pt x="86589" y="2171796"/>
                </a:lnTo>
                <a:cubicBezTo>
                  <a:pt x="38767" y="2171796"/>
                  <a:pt x="0" y="2133028"/>
                  <a:pt x="0" y="2085206"/>
                </a:cubicBezTo>
                <a:lnTo>
                  <a:pt x="0" y="86589"/>
                </a:lnTo>
                <a:cubicBezTo>
                  <a:pt x="0" y="38799"/>
                  <a:pt x="38799" y="0"/>
                  <a:pt x="8658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656589" y="6760710"/>
            <a:ext cx="606083" cy="606083"/>
          </a:xfrm>
          <a:custGeom>
            <a:avLst/>
            <a:gdLst/>
            <a:ahLst/>
            <a:cxnLst/>
            <a:rect l="l" t="t" r="r" b="b"/>
            <a:pathLst>
              <a:path w="606083" h="606083">
                <a:moveTo>
                  <a:pt x="303041" y="0"/>
                </a:moveTo>
                <a:lnTo>
                  <a:pt x="303041" y="0"/>
                </a:lnTo>
                <a:cubicBezTo>
                  <a:pt x="470406" y="0"/>
                  <a:pt x="606083" y="135676"/>
                  <a:pt x="606083" y="303041"/>
                </a:cubicBezTo>
                <a:lnTo>
                  <a:pt x="606083" y="303041"/>
                </a:lnTo>
                <a:cubicBezTo>
                  <a:pt x="606083" y="470406"/>
                  <a:pt x="470406" y="606083"/>
                  <a:pt x="303041" y="606083"/>
                </a:cubicBezTo>
                <a:lnTo>
                  <a:pt x="303041" y="606083"/>
                </a:lnTo>
                <a:cubicBezTo>
                  <a:pt x="135676" y="606083"/>
                  <a:pt x="0" y="470406"/>
                  <a:pt x="0" y="303041"/>
                </a:cubicBezTo>
                <a:lnTo>
                  <a:pt x="0" y="303041"/>
                </a:lnTo>
                <a:cubicBezTo>
                  <a:pt x="0" y="135676"/>
                  <a:pt x="135676" y="0"/>
                  <a:pt x="303041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6" name="Shape 44"/>
          <p:cNvSpPr/>
          <p:nvPr/>
        </p:nvSpPr>
        <p:spPr>
          <a:xfrm>
            <a:off x="829756" y="6933877"/>
            <a:ext cx="259750" cy="259750"/>
          </a:xfrm>
          <a:custGeom>
            <a:avLst/>
            <a:gdLst/>
            <a:ahLst/>
            <a:cxnLst/>
            <a:rect l="l" t="t" r="r" b="b"/>
            <a:pathLst>
              <a:path w="259750" h="259750">
                <a:moveTo>
                  <a:pt x="60879" y="28410"/>
                </a:moveTo>
                <a:cubicBezTo>
                  <a:pt x="60879" y="12734"/>
                  <a:pt x="73613" y="0"/>
                  <a:pt x="89289" y="0"/>
                </a:cubicBezTo>
                <a:lnTo>
                  <a:pt x="101465" y="0"/>
                </a:lnTo>
                <a:cubicBezTo>
                  <a:pt x="110444" y="0"/>
                  <a:pt x="117699" y="7255"/>
                  <a:pt x="117699" y="16234"/>
                </a:cubicBezTo>
                <a:lnTo>
                  <a:pt x="117699" y="243515"/>
                </a:lnTo>
                <a:cubicBezTo>
                  <a:pt x="117699" y="252495"/>
                  <a:pt x="110444" y="259750"/>
                  <a:pt x="101465" y="259750"/>
                </a:cubicBezTo>
                <a:lnTo>
                  <a:pt x="85230" y="259750"/>
                </a:lnTo>
                <a:cubicBezTo>
                  <a:pt x="70112" y="259750"/>
                  <a:pt x="57378" y="249400"/>
                  <a:pt x="53776" y="235398"/>
                </a:cubicBezTo>
                <a:cubicBezTo>
                  <a:pt x="53421" y="235398"/>
                  <a:pt x="53117" y="235398"/>
                  <a:pt x="52762" y="235398"/>
                </a:cubicBezTo>
                <a:cubicBezTo>
                  <a:pt x="30338" y="235398"/>
                  <a:pt x="12176" y="217236"/>
                  <a:pt x="12176" y="194812"/>
                </a:cubicBezTo>
                <a:cubicBezTo>
                  <a:pt x="12176" y="185680"/>
                  <a:pt x="15220" y="177259"/>
                  <a:pt x="20293" y="170461"/>
                </a:cubicBezTo>
                <a:cubicBezTo>
                  <a:pt x="10451" y="163054"/>
                  <a:pt x="4059" y="151284"/>
                  <a:pt x="4059" y="137992"/>
                </a:cubicBezTo>
                <a:cubicBezTo>
                  <a:pt x="4059" y="122316"/>
                  <a:pt x="12987" y="108669"/>
                  <a:pt x="25975" y="101921"/>
                </a:cubicBezTo>
                <a:cubicBezTo>
                  <a:pt x="22373" y="95833"/>
                  <a:pt x="20293" y="88731"/>
                  <a:pt x="20293" y="81172"/>
                </a:cubicBezTo>
                <a:cubicBezTo>
                  <a:pt x="20293" y="58748"/>
                  <a:pt x="38455" y="40586"/>
                  <a:pt x="60879" y="40586"/>
                </a:cubicBezTo>
                <a:lnTo>
                  <a:pt x="60879" y="28410"/>
                </a:lnTo>
                <a:close/>
                <a:moveTo>
                  <a:pt x="198871" y="28410"/>
                </a:moveTo>
                <a:lnTo>
                  <a:pt x="198871" y="40586"/>
                </a:lnTo>
                <a:cubicBezTo>
                  <a:pt x="221295" y="40586"/>
                  <a:pt x="239457" y="58748"/>
                  <a:pt x="239457" y="81172"/>
                </a:cubicBezTo>
                <a:cubicBezTo>
                  <a:pt x="239457" y="88782"/>
                  <a:pt x="237377" y="95884"/>
                  <a:pt x="233775" y="101921"/>
                </a:cubicBezTo>
                <a:cubicBezTo>
                  <a:pt x="246813" y="108669"/>
                  <a:pt x="255691" y="122265"/>
                  <a:pt x="255691" y="137992"/>
                </a:cubicBezTo>
                <a:cubicBezTo>
                  <a:pt x="255691" y="151284"/>
                  <a:pt x="249299" y="163054"/>
                  <a:pt x="239457" y="170461"/>
                </a:cubicBezTo>
                <a:cubicBezTo>
                  <a:pt x="244530" y="177259"/>
                  <a:pt x="247574" y="185680"/>
                  <a:pt x="247574" y="194812"/>
                </a:cubicBezTo>
                <a:cubicBezTo>
                  <a:pt x="247574" y="217236"/>
                  <a:pt x="229412" y="235398"/>
                  <a:pt x="206988" y="235398"/>
                </a:cubicBezTo>
                <a:cubicBezTo>
                  <a:pt x="206633" y="235398"/>
                  <a:pt x="206328" y="235398"/>
                  <a:pt x="205973" y="235398"/>
                </a:cubicBezTo>
                <a:cubicBezTo>
                  <a:pt x="202371" y="249400"/>
                  <a:pt x="189638" y="259750"/>
                  <a:pt x="174519" y="259750"/>
                </a:cubicBezTo>
                <a:lnTo>
                  <a:pt x="158285" y="259750"/>
                </a:lnTo>
                <a:cubicBezTo>
                  <a:pt x="149305" y="259750"/>
                  <a:pt x="142051" y="252495"/>
                  <a:pt x="142051" y="243515"/>
                </a:cubicBezTo>
                <a:lnTo>
                  <a:pt x="142051" y="16234"/>
                </a:lnTo>
                <a:cubicBezTo>
                  <a:pt x="142051" y="7255"/>
                  <a:pt x="149305" y="0"/>
                  <a:pt x="158285" y="0"/>
                </a:cubicBezTo>
                <a:lnTo>
                  <a:pt x="170461" y="0"/>
                </a:lnTo>
                <a:cubicBezTo>
                  <a:pt x="186137" y="0"/>
                  <a:pt x="198871" y="12734"/>
                  <a:pt x="198871" y="2841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7" name="Text 45"/>
          <p:cNvSpPr/>
          <p:nvPr/>
        </p:nvSpPr>
        <p:spPr>
          <a:xfrm>
            <a:off x="1435838" y="6890585"/>
            <a:ext cx="3452506" cy="34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4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核心理念: 举一反三,融会贯通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56589" y="7496668"/>
            <a:ext cx="4870306" cy="995707"/>
          </a:xfrm>
          <a:custGeom>
            <a:avLst/>
            <a:gdLst/>
            <a:ahLst/>
            <a:cxnLst/>
            <a:rect l="l" t="t" r="r" b="b"/>
            <a:pathLst>
              <a:path w="4870306" h="995707">
                <a:moveTo>
                  <a:pt x="43293" y="0"/>
                </a:moveTo>
                <a:lnTo>
                  <a:pt x="4827013" y="0"/>
                </a:lnTo>
                <a:cubicBezTo>
                  <a:pt x="4850923" y="0"/>
                  <a:pt x="4870306" y="19383"/>
                  <a:pt x="4870306" y="43293"/>
                </a:cubicBezTo>
                <a:lnTo>
                  <a:pt x="4870306" y="952414"/>
                </a:lnTo>
                <a:cubicBezTo>
                  <a:pt x="4870306" y="976324"/>
                  <a:pt x="4850923" y="995707"/>
                  <a:pt x="4827013" y="995707"/>
                </a:cubicBezTo>
                <a:lnTo>
                  <a:pt x="43293" y="995707"/>
                </a:lnTo>
                <a:cubicBezTo>
                  <a:pt x="19383" y="995707"/>
                  <a:pt x="0" y="976324"/>
                  <a:pt x="0" y="952414"/>
                </a:cubicBezTo>
                <a:lnTo>
                  <a:pt x="0" y="43293"/>
                </a:lnTo>
                <a:cubicBezTo>
                  <a:pt x="0" y="19383"/>
                  <a:pt x="19383" y="0"/>
                  <a:pt x="4329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829756" y="7669834"/>
            <a:ext cx="4621379" cy="3030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思维方式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29756" y="8059458"/>
            <a:ext cx="4610557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理解软件设计逻辑,而非死记硬背操作步骤。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696004" y="7496668"/>
            <a:ext cx="4870306" cy="995707"/>
          </a:xfrm>
          <a:custGeom>
            <a:avLst/>
            <a:gdLst/>
            <a:ahLst/>
            <a:cxnLst/>
            <a:rect l="l" t="t" r="r" b="b"/>
            <a:pathLst>
              <a:path w="4870306" h="995707">
                <a:moveTo>
                  <a:pt x="43293" y="0"/>
                </a:moveTo>
                <a:lnTo>
                  <a:pt x="4827013" y="0"/>
                </a:lnTo>
                <a:cubicBezTo>
                  <a:pt x="4850923" y="0"/>
                  <a:pt x="4870306" y="19383"/>
                  <a:pt x="4870306" y="43293"/>
                </a:cubicBezTo>
                <a:lnTo>
                  <a:pt x="4870306" y="952414"/>
                </a:lnTo>
                <a:cubicBezTo>
                  <a:pt x="4870306" y="976324"/>
                  <a:pt x="4850923" y="995707"/>
                  <a:pt x="4827013" y="995707"/>
                </a:cubicBezTo>
                <a:lnTo>
                  <a:pt x="43293" y="995707"/>
                </a:lnTo>
                <a:cubicBezTo>
                  <a:pt x="19383" y="995707"/>
                  <a:pt x="0" y="976324"/>
                  <a:pt x="0" y="952414"/>
                </a:cubicBezTo>
                <a:lnTo>
                  <a:pt x="0" y="43293"/>
                </a:lnTo>
                <a:cubicBezTo>
                  <a:pt x="0" y="19383"/>
                  <a:pt x="19383" y="0"/>
                  <a:pt x="4329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5869170" y="7669834"/>
            <a:ext cx="4621379" cy="3030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持续学习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5869170" y="8059458"/>
            <a:ext cx="4610557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遇到问题时善用F1帮助和在线搜索。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10735418" y="7496668"/>
            <a:ext cx="4870306" cy="995707"/>
          </a:xfrm>
          <a:custGeom>
            <a:avLst/>
            <a:gdLst/>
            <a:ahLst/>
            <a:cxnLst/>
            <a:rect l="l" t="t" r="r" b="b"/>
            <a:pathLst>
              <a:path w="4870306" h="995707">
                <a:moveTo>
                  <a:pt x="43293" y="0"/>
                </a:moveTo>
                <a:lnTo>
                  <a:pt x="4827013" y="0"/>
                </a:lnTo>
                <a:cubicBezTo>
                  <a:pt x="4850923" y="0"/>
                  <a:pt x="4870306" y="19383"/>
                  <a:pt x="4870306" y="43293"/>
                </a:cubicBezTo>
                <a:lnTo>
                  <a:pt x="4870306" y="952414"/>
                </a:lnTo>
                <a:cubicBezTo>
                  <a:pt x="4870306" y="976324"/>
                  <a:pt x="4850923" y="995707"/>
                  <a:pt x="4827013" y="995707"/>
                </a:cubicBezTo>
                <a:lnTo>
                  <a:pt x="43293" y="995707"/>
                </a:lnTo>
                <a:cubicBezTo>
                  <a:pt x="19383" y="995707"/>
                  <a:pt x="0" y="976324"/>
                  <a:pt x="0" y="952414"/>
                </a:cubicBezTo>
                <a:lnTo>
                  <a:pt x="0" y="43293"/>
                </a:lnTo>
                <a:cubicBezTo>
                  <a:pt x="0" y="19383"/>
                  <a:pt x="19383" y="0"/>
                  <a:pt x="4329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55" name="Text 53"/>
          <p:cNvSpPr/>
          <p:nvPr/>
        </p:nvSpPr>
        <p:spPr>
          <a:xfrm>
            <a:off x="10908584" y="7669834"/>
            <a:ext cx="4621379" cy="3030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3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刻意练习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0908584" y="8059458"/>
            <a:ext cx="4610557" cy="259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4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将学到的技巧应用到实际工作中,形成习惯。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65cad9bfb22a06a33223a548350fd55bff2bcdd6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18394" b="18394"/>
          <a:stretch/>
        </p:blipFill>
        <p:spPr>
          <a:xfrm>
            <a:off x="0" y="0"/>
            <a:ext cx="16256000" cy="10275872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10275872"/>
          </a:xfrm>
          <a:custGeom>
            <a:avLst/>
            <a:gdLst/>
            <a:ahLst/>
            <a:cxnLst/>
            <a:rect l="l" t="t" r="r" b="b"/>
            <a:pathLst>
              <a:path w="16256000" h="10275872">
                <a:moveTo>
                  <a:pt x="0" y="0"/>
                </a:moveTo>
                <a:lnTo>
                  <a:pt x="16256000" y="0"/>
                </a:lnTo>
                <a:lnTo>
                  <a:pt x="16256000" y="10275872"/>
                </a:lnTo>
                <a:lnTo>
                  <a:pt x="0" y="1027587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452184" y="565229"/>
            <a:ext cx="723494" cy="45218"/>
          </a:xfrm>
          <a:custGeom>
            <a:avLst/>
            <a:gdLst/>
            <a:ahLst/>
            <a:cxnLst/>
            <a:rect l="l" t="t" r="r" b="b"/>
            <a:pathLst>
              <a:path w="723494" h="45218">
                <a:moveTo>
                  <a:pt x="0" y="0"/>
                </a:moveTo>
                <a:lnTo>
                  <a:pt x="723494" y="0"/>
                </a:lnTo>
                <a:lnTo>
                  <a:pt x="723494" y="45218"/>
                </a:lnTo>
                <a:lnTo>
                  <a:pt x="0" y="45218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Text 2"/>
          <p:cNvSpPr/>
          <p:nvPr/>
        </p:nvSpPr>
        <p:spPr>
          <a:xfrm>
            <a:off x="1311332" y="452184"/>
            <a:ext cx="2294832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kern="0" spc="427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Summary &amp; Q&amp;A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2184" y="859149"/>
            <a:ext cx="15690771" cy="678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5341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总结与问答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2184" y="1808734"/>
            <a:ext cx="7709730" cy="406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67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核心要点回顾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74793" y="2396573"/>
            <a:ext cx="7517552" cy="1040022"/>
          </a:xfrm>
          <a:custGeom>
            <a:avLst/>
            <a:gdLst/>
            <a:ahLst/>
            <a:cxnLst/>
            <a:rect l="l" t="t" r="r" b="b"/>
            <a:pathLst>
              <a:path w="7517552" h="1040022">
                <a:moveTo>
                  <a:pt x="45218" y="0"/>
                </a:moveTo>
                <a:lnTo>
                  <a:pt x="7427112" y="0"/>
                </a:lnTo>
                <a:cubicBezTo>
                  <a:pt x="7477061" y="0"/>
                  <a:pt x="7517552" y="40492"/>
                  <a:pt x="7517552" y="90440"/>
                </a:cubicBezTo>
                <a:lnTo>
                  <a:pt x="7517552" y="949582"/>
                </a:lnTo>
                <a:cubicBezTo>
                  <a:pt x="7517552" y="999531"/>
                  <a:pt x="7477061" y="1040022"/>
                  <a:pt x="7427112" y="1040022"/>
                </a:cubicBezTo>
                <a:lnTo>
                  <a:pt x="45218" y="1040022"/>
                </a:lnTo>
                <a:cubicBezTo>
                  <a:pt x="20245" y="1040022"/>
                  <a:pt x="0" y="1019777"/>
                  <a:pt x="0" y="994804"/>
                </a:cubicBezTo>
                <a:lnTo>
                  <a:pt x="0" y="45218"/>
                </a:lnTo>
                <a:cubicBezTo>
                  <a:pt x="0" y="20245"/>
                  <a:pt x="20245" y="0"/>
                  <a:pt x="45218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474793" y="2396573"/>
            <a:ext cx="45218" cy="1040022"/>
          </a:xfrm>
          <a:custGeom>
            <a:avLst/>
            <a:gdLst/>
            <a:ahLst/>
            <a:cxnLst/>
            <a:rect l="l" t="t" r="r" b="b"/>
            <a:pathLst>
              <a:path w="45218" h="1040022">
                <a:moveTo>
                  <a:pt x="45218" y="0"/>
                </a:moveTo>
                <a:lnTo>
                  <a:pt x="45218" y="0"/>
                </a:lnTo>
                <a:lnTo>
                  <a:pt x="45218" y="1040022"/>
                </a:lnTo>
                <a:lnTo>
                  <a:pt x="45218" y="1040022"/>
                </a:lnTo>
                <a:cubicBezTo>
                  <a:pt x="20245" y="1040022"/>
                  <a:pt x="0" y="1019777"/>
                  <a:pt x="0" y="994804"/>
                </a:cubicBezTo>
                <a:lnTo>
                  <a:pt x="0" y="45218"/>
                </a:lnTo>
                <a:cubicBezTo>
                  <a:pt x="0" y="20245"/>
                  <a:pt x="20245" y="0"/>
                  <a:pt x="45218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0" name="Shape 7"/>
          <p:cNvSpPr/>
          <p:nvPr/>
        </p:nvSpPr>
        <p:spPr>
          <a:xfrm>
            <a:off x="706537" y="2622665"/>
            <a:ext cx="226092" cy="226092"/>
          </a:xfrm>
          <a:custGeom>
            <a:avLst/>
            <a:gdLst/>
            <a:ahLst/>
            <a:cxnLst/>
            <a:rect l="l" t="t" r="r" b="b"/>
            <a:pathLst>
              <a:path w="226092" h="226092">
                <a:moveTo>
                  <a:pt x="113046" y="226092"/>
                </a:moveTo>
                <a:cubicBezTo>
                  <a:pt x="175438" y="226092"/>
                  <a:pt x="226092" y="175438"/>
                  <a:pt x="226092" y="113046"/>
                </a:cubicBezTo>
                <a:cubicBezTo>
                  <a:pt x="226092" y="50654"/>
                  <a:pt x="175438" y="0"/>
                  <a:pt x="113046" y="0"/>
                </a:cubicBezTo>
                <a:cubicBezTo>
                  <a:pt x="50654" y="0"/>
                  <a:pt x="0" y="50654"/>
                  <a:pt x="0" y="113046"/>
                </a:cubicBezTo>
                <a:cubicBezTo>
                  <a:pt x="0" y="175438"/>
                  <a:pt x="50654" y="226092"/>
                  <a:pt x="113046" y="226092"/>
                </a:cubicBezTo>
                <a:close/>
                <a:moveTo>
                  <a:pt x="150316" y="93925"/>
                </a:moveTo>
                <a:lnTo>
                  <a:pt x="114989" y="150448"/>
                </a:lnTo>
                <a:cubicBezTo>
                  <a:pt x="113134" y="153407"/>
                  <a:pt x="109955" y="155261"/>
                  <a:pt x="106466" y="155438"/>
                </a:cubicBezTo>
                <a:cubicBezTo>
                  <a:pt x="102978" y="155615"/>
                  <a:pt x="99622" y="154025"/>
                  <a:pt x="97546" y="151199"/>
                </a:cubicBezTo>
                <a:lnTo>
                  <a:pt x="76350" y="122937"/>
                </a:lnTo>
                <a:cubicBezTo>
                  <a:pt x="72817" y="118257"/>
                  <a:pt x="73789" y="111633"/>
                  <a:pt x="78470" y="108100"/>
                </a:cubicBezTo>
                <a:cubicBezTo>
                  <a:pt x="83151" y="104567"/>
                  <a:pt x="89774" y="105539"/>
                  <a:pt x="93307" y="110220"/>
                </a:cubicBezTo>
                <a:lnTo>
                  <a:pt x="105230" y="126117"/>
                </a:lnTo>
                <a:lnTo>
                  <a:pt x="132343" y="82709"/>
                </a:lnTo>
                <a:cubicBezTo>
                  <a:pt x="135434" y="77763"/>
                  <a:pt x="141970" y="76218"/>
                  <a:pt x="146960" y="79353"/>
                </a:cubicBezTo>
                <a:cubicBezTo>
                  <a:pt x="151950" y="82488"/>
                  <a:pt x="153451" y="88979"/>
                  <a:pt x="150316" y="93969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1" name="Text 8"/>
          <p:cNvSpPr/>
          <p:nvPr/>
        </p:nvSpPr>
        <p:spPr>
          <a:xfrm>
            <a:off x="1096545" y="2577446"/>
            <a:ext cx="2328745" cy="3165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8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Office套件协同工作流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78275" y="2984412"/>
            <a:ext cx="7223633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理解Word、Excel、PPT的核心定位,掌握云端协作生态。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74793" y="3617469"/>
            <a:ext cx="7517552" cy="1040022"/>
          </a:xfrm>
          <a:custGeom>
            <a:avLst/>
            <a:gdLst/>
            <a:ahLst/>
            <a:cxnLst/>
            <a:rect l="l" t="t" r="r" b="b"/>
            <a:pathLst>
              <a:path w="7517552" h="1040022">
                <a:moveTo>
                  <a:pt x="45218" y="0"/>
                </a:moveTo>
                <a:lnTo>
                  <a:pt x="7427112" y="0"/>
                </a:lnTo>
                <a:cubicBezTo>
                  <a:pt x="7477061" y="0"/>
                  <a:pt x="7517552" y="40492"/>
                  <a:pt x="7517552" y="90440"/>
                </a:cubicBezTo>
                <a:lnTo>
                  <a:pt x="7517552" y="949582"/>
                </a:lnTo>
                <a:cubicBezTo>
                  <a:pt x="7517552" y="999531"/>
                  <a:pt x="7477061" y="1040022"/>
                  <a:pt x="7427112" y="1040022"/>
                </a:cubicBezTo>
                <a:lnTo>
                  <a:pt x="45218" y="1040022"/>
                </a:lnTo>
                <a:cubicBezTo>
                  <a:pt x="20245" y="1040022"/>
                  <a:pt x="0" y="1019777"/>
                  <a:pt x="0" y="994804"/>
                </a:cubicBezTo>
                <a:lnTo>
                  <a:pt x="0" y="45218"/>
                </a:lnTo>
                <a:cubicBezTo>
                  <a:pt x="0" y="20245"/>
                  <a:pt x="20245" y="0"/>
                  <a:pt x="45218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474793" y="3617469"/>
            <a:ext cx="45218" cy="1040022"/>
          </a:xfrm>
          <a:custGeom>
            <a:avLst/>
            <a:gdLst/>
            <a:ahLst/>
            <a:cxnLst/>
            <a:rect l="l" t="t" r="r" b="b"/>
            <a:pathLst>
              <a:path w="45218" h="1040022">
                <a:moveTo>
                  <a:pt x="45218" y="0"/>
                </a:moveTo>
                <a:lnTo>
                  <a:pt x="45218" y="0"/>
                </a:lnTo>
                <a:lnTo>
                  <a:pt x="45218" y="1040022"/>
                </a:lnTo>
                <a:lnTo>
                  <a:pt x="45218" y="1040022"/>
                </a:lnTo>
                <a:cubicBezTo>
                  <a:pt x="20245" y="1040022"/>
                  <a:pt x="0" y="1019777"/>
                  <a:pt x="0" y="994804"/>
                </a:cubicBezTo>
                <a:lnTo>
                  <a:pt x="0" y="45218"/>
                </a:lnTo>
                <a:cubicBezTo>
                  <a:pt x="0" y="20245"/>
                  <a:pt x="20245" y="0"/>
                  <a:pt x="45218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5" name="Shape 12"/>
          <p:cNvSpPr/>
          <p:nvPr/>
        </p:nvSpPr>
        <p:spPr>
          <a:xfrm>
            <a:off x="706537" y="3843561"/>
            <a:ext cx="226092" cy="226092"/>
          </a:xfrm>
          <a:custGeom>
            <a:avLst/>
            <a:gdLst/>
            <a:ahLst/>
            <a:cxnLst/>
            <a:rect l="l" t="t" r="r" b="b"/>
            <a:pathLst>
              <a:path w="226092" h="226092">
                <a:moveTo>
                  <a:pt x="113046" y="226092"/>
                </a:moveTo>
                <a:cubicBezTo>
                  <a:pt x="175438" y="226092"/>
                  <a:pt x="226092" y="175438"/>
                  <a:pt x="226092" y="113046"/>
                </a:cubicBezTo>
                <a:cubicBezTo>
                  <a:pt x="226092" y="50654"/>
                  <a:pt x="175438" y="0"/>
                  <a:pt x="113046" y="0"/>
                </a:cubicBezTo>
                <a:cubicBezTo>
                  <a:pt x="50654" y="0"/>
                  <a:pt x="0" y="50654"/>
                  <a:pt x="0" y="113046"/>
                </a:cubicBezTo>
                <a:cubicBezTo>
                  <a:pt x="0" y="175438"/>
                  <a:pt x="50654" y="226092"/>
                  <a:pt x="113046" y="226092"/>
                </a:cubicBezTo>
                <a:close/>
                <a:moveTo>
                  <a:pt x="150316" y="93925"/>
                </a:moveTo>
                <a:lnTo>
                  <a:pt x="114989" y="150448"/>
                </a:lnTo>
                <a:cubicBezTo>
                  <a:pt x="113134" y="153407"/>
                  <a:pt x="109955" y="155261"/>
                  <a:pt x="106466" y="155438"/>
                </a:cubicBezTo>
                <a:cubicBezTo>
                  <a:pt x="102978" y="155615"/>
                  <a:pt x="99622" y="154025"/>
                  <a:pt x="97546" y="151199"/>
                </a:cubicBezTo>
                <a:lnTo>
                  <a:pt x="76350" y="122937"/>
                </a:lnTo>
                <a:cubicBezTo>
                  <a:pt x="72817" y="118257"/>
                  <a:pt x="73789" y="111633"/>
                  <a:pt x="78470" y="108100"/>
                </a:cubicBezTo>
                <a:cubicBezTo>
                  <a:pt x="83151" y="104567"/>
                  <a:pt x="89774" y="105539"/>
                  <a:pt x="93307" y="110220"/>
                </a:cubicBezTo>
                <a:lnTo>
                  <a:pt x="105230" y="126117"/>
                </a:lnTo>
                <a:lnTo>
                  <a:pt x="132343" y="82709"/>
                </a:lnTo>
                <a:cubicBezTo>
                  <a:pt x="135434" y="77763"/>
                  <a:pt x="141970" y="76218"/>
                  <a:pt x="146960" y="79353"/>
                </a:cubicBezTo>
                <a:cubicBezTo>
                  <a:pt x="151950" y="82488"/>
                  <a:pt x="153451" y="88979"/>
                  <a:pt x="150316" y="93969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6" name="Text 13"/>
          <p:cNvSpPr/>
          <p:nvPr/>
        </p:nvSpPr>
        <p:spPr>
          <a:xfrm>
            <a:off x="1096545" y="3798342"/>
            <a:ext cx="2611360" cy="3165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8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Word: 样式与长文档排版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78275" y="4205307"/>
            <a:ext cx="7223633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使用样式代替手动排版,掌握分节符、自动化目录等高级功能。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474793" y="4838364"/>
            <a:ext cx="7517552" cy="1040022"/>
          </a:xfrm>
          <a:custGeom>
            <a:avLst/>
            <a:gdLst/>
            <a:ahLst/>
            <a:cxnLst/>
            <a:rect l="l" t="t" r="r" b="b"/>
            <a:pathLst>
              <a:path w="7517552" h="1040022">
                <a:moveTo>
                  <a:pt x="45218" y="0"/>
                </a:moveTo>
                <a:lnTo>
                  <a:pt x="7427112" y="0"/>
                </a:lnTo>
                <a:cubicBezTo>
                  <a:pt x="7477061" y="0"/>
                  <a:pt x="7517552" y="40492"/>
                  <a:pt x="7517552" y="90440"/>
                </a:cubicBezTo>
                <a:lnTo>
                  <a:pt x="7517552" y="949582"/>
                </a:lnTo>
                <a:cubicBezTo>
                  <a:pt x="7517552" y="999531"/>
                  <a:pt x="7477061" y="1040022"/>
                  <a:pt x="7427112" y="1040022"/>
                </a:cubicBezTo>
                <a:lnTo>
                  <a:pt x="45218" y="1040022"/>
                </a:lnTo>
                <a:cubicBezTo>
                  <a:pt x="20245" y="1040022"/>
                  <a:pt x="0" y="1019777"/>
                  <a:pt x="0" y="994804"/>
                </a:cubicBezTo>
                <a:lnTo>
                  <a:pt x="0" y="45218"/>
                </a:lnTo>
                <a:cubicBezTo>
                  <a:pt x="0" y="20245"/>
                  <a:pt x="20245" y="0"/>
                  <a:pt x="45218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474793" y="4838364"/>
            <a:ext cx="45218" cy="1040022"/>
          </a:xfrm>
          <a:custGeom>
            <a:avLst/>
            <a:gdLst/>
            <a:ahLst/>
            <a:cxnLst/>
            <a:rect l="l" t="t" r="r" b="b"/>
            <a:pathLst>
              <a:path w="45218" h="1040022">
                <a:moveTo>
                  <a:pt x="45218" y="0"/>
                </a:moveTo>
                <a:lnTo>
                  <a:pt x="45218" y="0"/>
                </a:lnTo>
                <a:lnTo>
                  <a:pt x="45218" y="1040022"/>
                </a:lnTo>
                <a:lnTo>
                  <a:pt x="45218" y="1040022"/>
                </a:lnTo>
                <a:cubicBezTo>
                  <a:pt x="20245" y="1040022"/>
                  <a:pt x="0" y="1019777"/>
                  <a:pt x="0" y="994804"/>
                </a:cubicBezTo>
                <a:lnTo>
                  <a:pt x="0" y="45218"/>
                </a:lnTo>
                <a:cubicBezTo>
                  <a:pt x="0" y="20245"/>
                  <a:pt x="20245" y="0"/>
                  <a:pt x="45218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0" name="Shape 17"/>
          <p:cNvSpPr/>
          <p:nvPr/>
        </p:nvSpPr>
        <p:spPr>
          <a:xfrm>
            <a:off x="706537" y="5064456"/>
            <a:ext cx="226092" cy="226092"/>
          </a:xfrm>
          <a:custGeom>
            <a:avLst/>
            <a:gdLst/>
            <a:ahLst/>
            <a:cxnLst/>
            <a:rect l="l" t="t" r="r" b="b"/>
            <a:pathLst>
              <a:path w="226092" h="226092">
                <a:moveTo>
                  <a:pt x="113046" y="226092"/>
                </a:moveTo>
                <a:cubicBezTo>
                  <a:pt x="175438" y="226092"/>
                  <a:pt x="226092" y="175438"/>
                  <a:pt x="226092" y="113046"/>
                </a:cubicBezTo>
                <a:cubicBezTo>
                  <a:pt x="226092" y="50654"/>
                  <a:pt x="175438" y="0"/>
                  <a:pt x="113046" y="0"/>
                </a:cubicBezTo>
                <a:cubicBezTo>
                  <a:pt x="50654" y="0"/>
                  <a:pt x="0" y="50654"/>
                  <a:pt x="0" y="113046"/>
                </a:cubicBezTo>
                <a:cubicBezTo>
                  <a:pt x="0" y="175438"/>
                  <a:pt x="50654" y="226092"/>
                  <a:pt x="113046" y="226092"/>
                </a:cubicBezTo>
                <a:close/>
                <a:moveTo>
                  <a:pt x="150316" y="93925"/>
                </a:moveTo>
                <a:lnTo>
                  <a:pt x="114989" y="150448"/>
                </a:lnTo>
                <a:cubicBezTo>
                  <a:pt x="113134" y="153407"/>
                  <a:pt x="109955" y="155261"/>
                  <a:pt x="106466" y="155438"/>
                </a:cubicBezTo>
                <a:cubicBezTo>
                  <a:pt x="102978" y="155615"/>
                  <a:pt x="99622" y="154025"/>
                  <a:pt x="97546" y="151199"/>
                </a:cubicBezTo>
                <a:lnTo>
                  <a:pt x="76350" y="122937"/>
                </a:lnTo>
                <a:cubicBezTo>
                  <a:pt x="72817" y="118257"/>
                  <a:pt x="73789" y="111633"/>
                  <a:pt x="78470" y="108100"/>
                </a:cubicBezTo>
                <a:cubicBezTo>
                  <a:pt x="83151" y="104567"/>
                  <a:pt x="89774" y="105539"/>
                  <a:pt x="93307" y="110220"/>
                </a:cubicBezTo>
                <a:lnTo>
                  <a:pt x="105230" y="126117"/>
                </a:lnTo>
                <a:lnTo>
                  <a:pt x="132343" y="82709"/>
                </a:lnTo>
                <a:cubicBezTo>
                  <a:pt x="135434" y="77763"/>
                  <a:pt x="141970" y="76218"/>
                  <a:pt x="146960" y="79353"/>
                </a:cubicBezTo>
                <a:cubicBezTo>
                  <a:pt x="151950" y="82488"/>
                  <a:pt x="153451" y="88979"/>
                  <a:pt x="150316" y="93969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1" name="Text 18"/>
          <p:cNvSpPr/>
          <p:nvPr/>
        </p:nvSpPr>
        <p:spPr>
          <a:xfrm>
            <a:off x="1096545" y="5019238"/>
            <a:ext cx="2588751" cy="3165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8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Excel: 公式与数据透视表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78275" y="5426203"/>
            <a:ext cx="7223633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理解相对/绝对引用,掌握VLOOKUP等常用函数,快速分析数据。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474793" y="6059260"/>
            <a:ext cx="7517552" cy="1040022"/>
          </a:xfrm>
          <a:custGeom>
            <a:avLst/>
            <a:gdLst/>
            <a:ahLst/>
            <a:cxnLst/>
            <a:rect l="l" t="t" r="r" b="b"/>
            <a:pathLst>
              <a:path w="7517552" h="1040022">
                <a:moveTo>
                  <a:pt x="45218" y="0"/>
                </a:moveTo>
                <a:lnTo>
                  <a:pt x="7427112" y="0"/>
                </a:lnTo>
                <a:cubicBezTo>
                  <a:pt x="7477061" y="0"/>
                  <a:pt x="7517552" y="40492"/>
                  <a:pt x="7517552" y="90440"/>
                </a:cubicBezTo>
                <a:lnTo>
                  <a:pt x="7517552" y="949582"/>
                </a:lnTo>
                <a:cubicBezTo>
                  <a:pt x="7517552" y="999531"/>
                  <a:pt x="7477061" y="1040022"/>
                  <a:pt x="7427112" y="1040022"/>
                </a:cubicBezTo>
                <a:lnTo>
                  <a:pt x="45218" y="1040022"/>
                </a:lnTo>
                <a:cubicBezTo>
                  <a:pt x="20245" y="1040022"/>
                  <a:pt x="0" y="1019777"/>
                  <a:pt x="0" y="994804"/>
                </a:cubicBezTo>
                <a:lnTo>
                  <a:pt x="0" y="45218"/>
                </a:lnTo>
                <a:cubicBezTo>
                  <a:pt x="0" y="20245"/>
                  <a:pt x="20245" y="0"/>
                  <a:pt x="45218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24" name="Shape 21"/>
          <p:cNvSpPr/>
          <p:nvPr/>
        </p:nvSpPr>
        <p:spPr>
          <a:xfrm>
            <a:off x="474793" y="6059260"/>
            <a:ext cx="45218" cy="1040022"/>
          </a:xfrm>
          <a:custGeom>
            <a:avLst/>
            <a:gdLst/>
            <a:ahLst/>
            <a:cxnLst/>
            <a:rect l="l" t="t" r="r" b="b"/>
            <a:pathLst>
              <a:path w="45218" h="1040022">
                <a:moveTo>
                  <a:pt x="45218" y="0"/>
                </a:moveTo>
                <a:lnTo>
                  <a:pt x="45218" y="0"/>
                </a:lnTo>
                <a:lnTo>
                  <a:pt x="45218" y="1040022"/>
                </a:lnTo>
                <a:lnTo>
                  <a:pt x="45218" y="1040022"/>
                </a:lnTo>
                <a:cubicBezTo>
                  <a:pt x="20245" y="1040022"/>
                  <a:pt x="0" y="1019777"/>
                  <a:pt x="0" y="994804"/>
                </a:cubicBezTo>
                <a:lnTo>
                  <a:pt x="0" y="45218"/>
                </a:lnTo>
                <a:cubicBezTo>
                  <a:pt x="0" y="20245"/>
                  <a:pt x="20245" y="0"/>
                  <a:pt x="45218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5" name="Shape 22"/>
          <p:cNvSpPr/>
          <p:nvPr/>
        </p:nvSpPr>
        <p:spPr>
          <a:xfrm>
            <a:off x="706537" y="6285352"/>
            <a:ext cx="226092" cy="226092"/>
          </a:xfrm>
          <a:custGeom>
            <a:avLst/>
            <a:gdLst/>
            <a:ahLst/>
            <a:cxnLst/>
            <a:rect l="l" t="t" r="r" b="b"/>
            <a:pathLst>
              <a:path w="226092" h="226092">
                <a:moveTo>
                  <a:pt x="113046" y="226092"/>
                </a:moveTo>
                <a:cubicBezTo>
                  <a:pt x="175438" y="226092"/>
                  <a:pt x="226092" y="175438"/>
                  <a:pt x="226092" y="113046"/>
                </a:cubicBezTo>
                <a:cubicBezTo>
                  <a:pt x="226092" y="50654"/>
                  <a:pt x="175438" y="0"/>
                  <a:pt x="113046" y="0"/>
                </a:cubicBezTo>
                <a:cubicBezTo>
                  <a:pt x="50654" y="0"/>
                  <a:pt x="0" y="50654"/>
                  <a:pt x="0" y="113046"/>
                </a:cubicBezTo>
                <a:cubicBezTo>
                  <a:pt x="0" y="175438"/>
                  <a:pt x="50654" y="226092"/>
                  <a:pt x="113046" y="226092"/>
                </a:cubicBezTo>
                <a:close/>
                <a:moveTo>
                  <a:pt x="150316" y="93925"/>
                </a:moveTo>
                <a:lnTo>
                  <a:pt x="114989" y="150448"/>
                </a:lnTo>
                <a:cubicBezTo>
                  <a:pt x="113134" y="153407"/>
                  <a:pt x="109955" y="155261"/>
                  <a:pt x="106466" y="155438"/>
                </a:cubicBezTo>
                <a:cubicBezTo>
                  <a:pt x="102978" y="155615"/>
                  <a:pt x="99622" y="154025"/>
                  <a:pt x="97546" y="151199"/>
                </a:cubicBezTo>
                <a:lnTo>
                  <a:pt x="76350" y="122937"/>
                </a:lnTo>
                <a:cubicBezTo>
                  <a:pt x="72817" y="118257"/>
                  <a:pt x="73789" y="111633"/>
                  <a:pt x="78470" y="108100"/>
                </a:cubicBezTo>
                <a:cubicBezTo>
                  <a:pt x="83151" y="104567"/>
                  <a:pt x="89774" y="105539"/>
                  <a:pt x="93307" y="110220"/>
                </a:cubicBezTo>
                <a:lnTo>
                  <a:pt x="105230" y="126117"/>
                </a:lnTo>
                <a:lnTo>
                  <a:pt x="132343" y="82709"/>
                </a:lnTo>
                <a:cubicBezTo>
                  <a:pt x="135434" y="77763"/>
                  <a:pt x="141970" y="76218"/>
                  <a:pt x="146960" y="79353"/>
                </a:cubicBezTo>
                <a:cubicBezTo>
                  <a:pt x="151950" y="82488"/>
                  <a:pt x="153451" y="88979"/>
                  <a:pt x="150316" y="93969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6" name="Text 23"/>
          <p:cNvSpPr/>
          <p:nvPr/>
        </p:nvSpPr>
        <p:spPr>
          <a:xfrm>
            <a:off x="1096545" y="6240134"/>
            <a:ext cx="2679188" cy="3165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8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PPT: 设计原则与演讲工具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78275" y="6647099"/>
            <a:ext cx="7223633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遵循简洁性、一致性等设计原则,善用演讲者视图和快捷键。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8268601" y="1812503"/>
            <a:ext cx="7536393" cy="2404109"/>
          </a:xfrm>
          <a:custGeom>
            <a:avLst/>
            <a:gdLst/>
            <a:ahLst/>
            <a:cxnLst/>
            <a:rect l="l" t="t" r="r" b="b"/>
            <a:pathLst>
              <a:path w="7536393" h="2404109">
                <a:moveTo>
                  <a:pt x="90443" y="0"/>
                </a:moveTo>
                <a:lnTo>
                  <a:pt x="7445951" y="0"/>
                </a:lnTo>
                <a:cubicBezTo>
                  <a:pt x="7495901" y="0"/>
                  <a:pt x="7536393" y="40493"/>
                  <a:pt x="7536393" y="90443"/>
                </a:cubicBezTo>
                <a:lnTo>
                  <a:pt x="7536393" y="2313667"/>
                </a:lnTo>
                <a:cubicBezTo>
                  <a:pt x="7536393" y="2363617"/>
                  <a:pt x="7495901" y="2404109"/>
                  <a:pt x="7445951" y="2404109"/>
                </a:cubicBezTo>
                <a:lnTo>
                  <a:pt x="90443" y="2404109"/>
                </a:lnTo>
                <a:cubicBezTo>
                  <a:pt x="40493" y="2404109"/>
                  <a:pt x="0" y="2363617"/>
                  <a:pt x="0" y="2313667"/>
                </a:cubicBezTo>
                <a:lnTo>
                  <a:pt x="0" y="90443"/>
                </a:lnTo>
                <a:cubicBezTo>
                  <a:pt x="0" y="40526"/>
                  <a:pt x="40526" y="0"/>
                  <a:pt x="90443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29" name="Shape 26"/>
          <p:cNvSpPr/>
          <p:nvPr/>
        </p:nvSpPr>
        <p:spPr>
          <a:xfrm>
            <a:off x="8543680" y="2076280"/>
            <a:ext cx="339138" cy="339138"/>
          </a:xfrm>
          <a:custGeom>
            <a:avLst/>
            <a:gdLst/>
            <a:ahLst/>
            <a:cxnLst/>
            <a:rect l="l" t="t" r="r" b="b"/>
            <a:pathLst>
              <a:path w="339138" h="339138">
                <a:moveTo>
                  <a:pt x="84784" y="211961"/>
                </a:moveTo>
                <a:lnTo>
                  <a:pt x="16228" y="211961"/>
                </a:lnTo>
                <a:cubicBezTo>
                  <a:pt x="-265" y="211961"/>
                  <a:pt x="-10399" y="194011"/>
                  <a:pt x="-1921" y="179836"/>
                </a:cubicBezTo>
                <a:lnTo>
                  <a:pt x="33119" y="121414"/>
                </a:lnTo>
                <a:cubicBezTo>
                  <a:pt x="38882" y="111809"/>
                  <a:pt x="49215" y="105981"/>
                  <a:pt x="60409" y="105981"/>
                </a:cubicBezTo>
                <a:lnTo>
                  <a:pt x="123335" y="105981"/>
                </a:lnTo>
                <a:cubicBezTo>
                  <a:pt x="173742" y="20600"/>
                  <a:pt x="248922" y="16295"/>
                  <a:pt x="299196" y="23647"/>
                </a:cubicBezTo>
                <a:cubicBezTo>
                  <a:pt x="307675" y="24905"/>
                  <a:pt x="314299" y="31529"/>
                  <a:pt x="315491" y="39941"/>
                </a:cubicBezTo>
                <a:cubicBezTo>
                  <a:pt x="322843" y="90216"/>
                  <a:pt x="318538" y="165396"/>
                  <a:pt x="233157" y="215803"/>
                </a:cubicBezTo>
                <a:lnTo>
                  <a:pt x="233157" y="278729"/>
                </a:lnTo>
                <a:cubicBezTo>
                  <a:pt x="233157" y="289923"/>
                  <a:pt x="227328" y="300256"/>
                  <a:pt x="217724" y="306019"/>
                </a:cubicBezTo>
                <a:lnTo>
                  <a:pt x="159302" y="341059"/>
                </a:lnTo>
                <a:cubicBezTo>
                  <a:pt x="145193" y="349537"/>
                  <a:pt x="127177" y="339336"/>
                  <a:pt x="127177" y="322909"/>
                </a:cubicBezTo>
                <a:lnTo>
                  <a:pt x="127177" y="254353"/>
                </a:lnTo>
                <a:cubicBezTo>
                  <a:pt x="127177" y="230971"/>
                  <a:pt x="108166" y="211961"/>
                  <a:pt x="84784" y="211961"/>
                </a:cubicBezTo>
                <a:lnTo>
                  <a:pt x="84718" y="211961"/>
                </a:lnTo>
                <a:close/>
                <a:moveTo>
                  <a:pt x="264951" y="105981"/>
                </a:moveTo>
                <a:cubicBezTo>
                  <a:pt x="264951" y="88433"/>
                  <a:pt x="250705" y="74186"/>
                  <a:pt x="233157" y="74186"/>
                </a:cubicBezTo>
                <a:cubicBezTo>
                  <a:pt x="215609" y="74186"/>
                  <a:pt x="201363" y="88433"/>
                  <a:pt x="201363" y="105981"/>
                </a:cubicBezTo>
                <a:cubicBezTo>
                  <a:pt x="201363" y="123528"/>
                  <a:pt x="215609" y="137775"/>
                  <a:pt x="233157" y="137775"/>
                </a:cubicBezTo>
                <a:cubicBezTo>
                  <a:pt x="250705" y="137775"/>
                  <a:pt x="264951" y="123528"/>
                  <a:pt x="264951" y="105981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0" name="Text 27"/>
          <p:cNvSpPr/>
          <p:nvPr/>
        </p:nvSpPr>
        <p:spPr>
          <a:xfrm>
            <a:off x="9058038" y="2042366"/>
            <a:ext cx="1865257" cy="406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67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下一步行动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8498461" y="2630205"/>
            <a:ext cx="361747" cy="361747"/>
          </a:xfrm>
          <a:custGeom>
            <a:avLst/>
            <a:gdLst/>
            <a:ahLst/>
            <a:cxnLst/>
            <a:rect l="l" t="t" r="r" b="b"/>
            <a:pathLst>
              <a:path w="361747" h="361747">
                <a:moveTo>
                  <a:pt x="180873" y="0"/>
                </a:moveTo>
                <a:lnTo>
                  <a:pt x="180873" y="0"/>
                </a:lnTo>
                <a:cubicBezTo>
                  <a:pt x="280767" y="0"/>
                  <a:pt x="361747" y="80980"/>
                  <a:pt x="361747" y="180873"/>
                </a:cubicBezTo>
                <a:lnTo>
                  <a:pt x="361747" y="180873"/>
                </a:lnTo>
                <a:cubicBezTo>
                  <a:pt x="361747" y="280767"/>
                  <a:pt x="280767" y="361747"/>
                  <a:pt x="180873" y="361747"/>
                </a:cubicBezTo>
                <a:lnTo>
                  <a:pt x="180873" y="361747"/>
                </a:lnTo>
                <a:cubicBezTo>
                  <a:pt x="80980" y="361747"/>
                  <a:pt x="0" y="280767"/>
                  <a:pt x="0" y="180873"/>
                </a:cubicBezTo>
                <a:lnTo>
                  <a:pt x="0" y="180873"/>
                </a:lnTo>
                <a:cubicBezTo>
                  <a:pt x="0" y="80980"/>
                  <a:pt x="80980" y="0"/>
                  <a:pt x="180873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2" name="Text 29"/>
          <p:cNvSpPr/>
          <p:nvPr/>
        </p:nvSpPr>
        <p:spPr>
          <a:xfrm>
            <a:off x="8643772" y="2675423"/>
            <a:ext cx="158264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8995863" y="2630205"/>
            <a:ext cx="2690492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选择1-2个技巧立即应用到工作中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8498461" y="3127607"/>
            <a:ext cx="361747" cy="361747"/>
          </a:xfrm>
          <a:custGeom>
            <a:avLst/>
            <a:gdLst/>
            <a:ahLst/>
            <a:cxnLst/>
            <a:rect l="l" t="t" r="r" b="b"/>
            <a:pathLst>
              <a:path w="361747" h="361747">
                <a:moveTo>
                  <a:pt x="180873" y="0"/>
                </a:moveTo>
                <a:lnTo>
                  <a:pt x="180873" y="0"/>
                </a:lnTo>
                <a:cubicBezTo>
                  <a:pt x="280767" y="0"/>
                  <a:pt x="361747" y="80980"/>
                  <a:pt x="361747" y="180873"/>
                </a:cubicBezTo>
                <a:lnTo>
                  <a:pt x="361747" y="180873"/>
                </a:lnTo>
                <a:cubicBezTo>
                  <a:pt x="361747" y="280767"/>
                  <a:pt x="280767" y="361747"/>
                  <a:pt x="180873" y="361747"/>
                </a:cubicBezTo>
                <a:lnTo>
                  <a:pt x="180873" y="361747"/>
                </a:lnTo>
                <a:cubicBezTo>
                  <a:pt x="80980" y="361747"/>
                  <a:pt x="0" y="280767"/>
                  <a:pt x="0" y="180873"/>
                </a:cubicBezTo>
                <a:lnTo>
                  <a:pt x="0" y="180873"/>
                </a:lnTo>
                <a:cubicBezTo>
                  <a:pt x="0" y="80980"/>
                  <a:pt x="80980" y="0"/>
                  <a:pt x="180873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5" name="Text 32"/>
          <p:cNvSpPr/>
          <p:nvPr/>
        </p:nvSpPr>
        <p:spPr>
          <a:xfrm>
            <a:off x="8628464" y="3172825"/>
            <a:ext cx="192178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8995863" y="3127607"/>
            <a:ext cx="2080045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建立自己的快捷键速查表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8498461" y="3625009"/>
            <a:ext cx="361747" cy="361747"/>
          </a:xfrm>
          <a:custGeom>
            <a:avLst/>
            <a:gdLst/>
            <a:ahLst/>
            <a:cxnLst/>
            <a:rect l="l" t="t" r="r" b="b"/>
            <a:pathLst>
              <a:path w="361747" h="361747">
                <a:moveTo>
                  <a:pt x="180873" y="0"/>
                </a:moveTo>
                <a:lnTo>
                  <a:pt x="180873" y="0"/>
                </a:lnTo>
                <a:cubicBezTo>
                  <a:pt x="280767" y="0"/>
                  <a:pt x="361747" y="80980"/>
                  <a:pt x="361747" y="180873"/>
                </a:cubicBezTo>
                <a:lnTo>
                  <a:pt x="361747" y="180873"/>
                </a:lnTo>
                <a:cubicBezTo>
                  <a:pt x="361747" y="280767"/>
                  <a:pt x="280767" y="361747"/>
                  <a:pt x="180873" y="361747"/>
                </a:cubicBezTo>
                <a:lnTo>
                  <a:pt x="180873" y="361747"/>
                </a:lnTo>
                <a:cubicBezTo>
                  <a:pt x="80980" y="361747"/>
                  <a:pt x="0" y="280767"/>
                  <a:pt x="0" y="180873"/>
                </a:cubicBezTo>
                <a:lnTo>
                  <a:pt x="0" y="180873"/>
                </a:lnTo>
                <a:cubicBezTo>
                  <a:pt x="0" y="80980"/>
                  <a:pt x="80980" y="0"/>
                  <a:pt x="180873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8" name="Text 35"/>
          <p:cNvSpPr/>
          <p:nvPr/>
        </p:nvSpPr>
        <p:spPr>
          <a:xfrm>
            <a:off x="8626108" y="3670227"/>
            <a:ext cx="192178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8995863" y="3625009"/>
            <a:ext cx="1899171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持续学习和探索新功能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8268601" y="4450236"/>
            <a:ext cx="7536393" cy="3365000"/>
          </a:xfrm>
          <a:custGeom>
            <a:avLst/>
            <a:gdLst/>
            <a:ahLst/>
            <a:cxnLst/>
            <a:rect l="l" t="t" r="r" b="b"/>
            <a:pathLst>
              <a:path w="7536393" h="3365000">
                <a:moveTo>
                  <a:pt x="90451" y="0"/>
                </a:moveTo>
                <a:lnTo>
                  <a:pt x="7445942" y="0"/>
                </a:lnTo>
                <a:cubicBezTo>
                  <a:pt x="7495897" y="0"/>
                  <a:pt x="7536393" y="40496"/>
                  <a:pt x="7536393" y="90451"/>
                </a:cubicBezTo>
                <a:lnTo>
                  <a:pt x="7536393" y="3274548"/>
                </a:lnTo>
                <a:cubicBezTo>
                  <a:pt x="7536393" y="3324503"/>
                  <a:pt x="7495897" y="3365000"/>
                  <a:pt x="7445942" y="3365000"/>
                </a:cubicBezTo>
                <a:lnTo>
                  <a:pt x="90451" y="3365000"/>
                </a:lnTo>
                <a:cubicBezTo>
                  <a:pt x="40496" y="3365000"/>
                  <a:pt x="0" y="3324503"/>
                  <a:pt x="0" y="3274548"/>
                </a:cubicBezTo>
                <a:lnTo>
                  <a:pt x="0" y="90451"/>
                </a:lnTo>
                <a:cubicBezTo>
                  <a:pt x="0" y="40530"/>
                  <a:pt x="40530" y="0"/>
                  <a:pt x="90451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41" name="Shape 38"/>
          <p:cNvSpPr/>
          <p:nvPr/>
        </p:nvSpPr>
        <p:spPr>
          <a:xfrm>
            <a:off x="11577666" y="4725318"/>
            <a:ext cx="915672" cy="813930"/>
          </a:xfrm>
          <a:custGeom>
            <a:avLst/>
            <a:gdLst/>
            <a:ahLst/>
            <a:cxnLst/>
            <a:rect l="l" t="t" r="r" b="b"/>
            <a:pathLst>
              <a:path w="915672" h="813930">
                <a:moveTo>
                  <a:pt x="610448" y="228918"/>
                </a:moveTo>
                <a:cubicBezTo>
                  <a:pt x="610448" y="383438"/>
                  <a:pt x="473733" y="508707"/>
                  <a:pt x="305224" y="508707"/>
                </a:cubicBezTo>
                <a:cubicBezTo>
                  <a:pt x="262779" y="508707"/>
                  <a:pt x="222400" y="500758"/>
                  <a:pt x="185678" y="486451"/>
                </a:cubicBezTo>
                <a:lnTo>
                  <a:pt x="55958" y="555126"/>
                </a:lnTo>
                <a:cubicBezTo>
                  <a:pt x="41173" y="562916"/>
                  <a:pt x="23051" y="560213"/>
                  <a:pt x="11128" y="548449"/>
                </a:cubicBezTo>
                <a:cubicBezTo>
                  <a:pt x="-795" y="536685"/>
                  <a:pt x="-3497" y="518404"/>
                  <a:pt x="4451" y="503619"/>
                </a:cubicBezTo>
                <a:lnTo>
                  <a:pt x="61045" y="396791"/>
                </a:lnTo>
                <a:cubicBezTo>
                  <a:pt x="22733" y="350054"/>
                  <a:pt x="0" y="291870"/>
                  <a:pt x="0" y="228918"/>
                </a:cubicBezTo>
                <a:cubicBezTo>
                  <a:pt x="0" y="74398"/>
                  <a:pt x="136715" y="-50871"/>
                  <a:pt x="305224" y="-50871"/>
                </a:cubicBezTo>
                <a:cubicBezTo>
                  <a:pt x="473733" y="-50871"/>
                  <a:pt x="610448" y="74398"/>
                  <a:pt x="610448" y="228918"/>
                </a:cubicBezTo>
                <a:close/>
                <a:moveTo>
                  <a:pt x="610448" y="813930"/>
                </a:moveTo>
                <a:cubicBezTo>
                  <a:pt x="460856" y="813930"/>
                  <a:pt x="336382" y="715210"/>
                  <a:pt x="310311" y="585013"/>
                </a:cubicBezTo>
                <a:cubicBezTo>
                  <a:pt x="501076" y="582628"/>
                  <a:pt x="666882" y="446867"/>
                  <a:pt x="685164" y="262779"/>
                </a:cubicBezTo>
                <a:cubicBezTo>
                  <a:pt x="817587" y="293301"/>
                  <a:pt x="915672" y="403150"/>
                  <a:pt x="915672" y="534142"/>
                </a:cubicBezTo>
                <a:cubicBezTo>
                  <a:pt x="915672" y="597094"/>
                  <a:pt x="892939" y="655278"/>
                  <a:pt x="854627" y="702015"/>
                </a:cubicBezTo>
                <a:lnTo>
                  <a:pt x="911221" y="808843"/>
                </a:lnTo>
                <a:cubicBezTo>
                  <a:pt x="919010" y="823628"/>
                  <a:pt x="916308" y="841750"/>
                  <a:pt x="904544" y="853673"/>
                </a:cubicBezTo>
                <a:cubicBezTo>
                  <a:pt x="892780" y="865596"/>
                  <a:pt x="874498" y="868298"/>
                  <a:pt x="859714" y="860350"/>
                </a:cubicBezTo>
                <a:lnTo>
                  <a:pt x="729994" y="791675"/>
                </a:lnTo>
                <a:cubicBezTo>
                  <a:pt x="693272" y="805982"/>
                  <a:pt x="652893" y="813930"/>
                  <a:pt x="610448" y="81393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2" name="Text 39"/>
          <p:cNvSpPr/>
          <p:nvPr/>
        </p:nvSpPr>
        <p:spPr>
          <a:xfrm>
            <a:off x="10950261" y="5765341"/>
            <a:ext cx="2441791" cy="5426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27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问答环节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10543296" y="6488834"/>
            <a:ext cx="3120067" cy="361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13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欢迎提出您的问题和疑惑</a:t>
            </a:r>
            <a:endParaRPr lang="en-US" sz="1600" dirty="0"/>
          </a:p>
        </p:txBody>
      </p:sp>
      <p:sp>
        <p:nvSpPr>
          <p:cNvPr id="44" name="Shape 41"/>
          <p:cNvSpPr/>
          <p:nvPr/>
        </p:nvSpPr>
        <p:spPr>
          <a:xfrm>
            <a:off x="10072272" y="7080441"/>
            <a:ext cx="1183214" cy="459720"/>
          </a:xfrm>
          <a:custGeom>
            <a:avLst/>
            <a:gdLst/>
            <a:ahLst/>
            <a:cxnLst/>
            <a:rect l="l" t="t" r="r" b="b"/>
            <a:pathLst>
              <a:path w="1183214" h="459720">
                <a:moveTo>
                  <a:pt x="45218" y="0"/>
                </a:moveTo>
                <a:lnTo>
                  <a:pt x="1137996" y="0"/>
                </a:lnTo>
                <a:cubicBezTo>
                  <a:pt x="1162969" y="0"/>
                  <a:pt x="1183214" y="20245"/>
                  <a:pt x="1183214" y="45218"/>
                </a:cubicBezTo>
                <a:lnTo>
                  <a:pt x="1183214" y="414502"/>
                </a:lnTo>
                <a:cubicBezTo>
                  <a:pt x="1183214" y="439475"/>
                  <a:pt x="1162969" y="459720"/>
                  <a:pt x="1137996" y="459720"/>
                </a:cubicBezTo>
                <a:lnTo>
                  <a:pt x="45218" y="459720"/>
                </a:lnTo>
                <a:cubicBezTo>
                  <a:pt x="20245" y="459720"/>
                  <a:pt x="0" y="439475"/>
                  <a:pt x="0" y="414502"/>
                </a:cubicBezTo>
                <a:lnTo>
                  <a:pt x="0" y="45218"/>
                </a:lnTo>
                <a:cubicBezTo>
                  <a:pt x="0" y="20245"/>
                  <a:pt x="20245" y="0"/>
                  <a:pt x="4521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45" name="Text 42"/>
          <p:cNvSpPr/>
          <p:nvPr/>
        </p:nvSpPr>
        <p:spPr>
          <a:xfrm>
            <a:off x="10302132" y="7174650"/>
            <a:ext cx="813930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操作疑问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11443896" y="7080441"/>
            <a:ext cx="1183214" cy="459720"/>
          </a:xfrm>
          <a:custGeom>
            <a:avLst/>
            <a:gdLst/>
            <a:ahLst/>
            <a:cxnLst/>
            <a:rect l="l" t="t" r="r" b="b"/>
            <a:pathLst>
              <a:path w="1183214" h="459720">
                <a:moveTo>
                  <a:pt x="45218" y="0"/>
                </a:moveTo>
                <a:lnTo>
                  <a:pt x="1137996" y="0"/>
                </a:lnTo>
                <a:cubicBezTo>
                  <a:pt x="1162969" y="0"/>
                  <a:pt x="1183214" y="20245"/>
                  <a:pt x="1183214" y="45218"/>
                </a:cubicBezTo>
                <a:lnTo>
                  <a:pt x="1183214" y="414502"/>
                </a:lnTo>
                <a:cubicBezTo>
                  <a:pt x="1183214" y="439475"/>
                  <a:pt x="1162969" y="459720"/>
                  <a:pt x="1137996" y="459720"/>
                </a:cubicBezTo>
                <a:lnTo>
                  <a:pt x="45218" y="459720"/>
                </a:lnTo>
                <a:cubicBezTo>
                  <a:pt x="20245" y="459720"/>
                  <a:pt x="0" y="439475"/>
                  <a:pt x="0" y="414502"/>
                </a:cubicBezTo>
                <a:lnTo>
                  <a:pt x="0" y="45218"/>
                </a:lnTo>
                <a:cubicBezTo>
                  <a:pt x="0" y="20245"/>
                  <a:pt x="20245" y="0"/>
                  <a:pt x="4521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47" name="Text 44"/>
          <p:cNvSpPr/>
          <p:nvPr/>
        </p:nvSpPr>
        <p:spPr>
          <a:xfrm>
            <a:off x="11673755" y="7174650"/>
            <a:ext cx="813930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实际应用</a:t>
            </a:r>
            <a:endParaRPr lang="en-US" sz="1600" dirty="0"/>
          </a:p>
        </p:txBody>
      </p:sp>
      <p:sp>
        <p:nvSpPr>
          <p:cNvPr id="48" name="Shape 45"/>
          <p:cNvSpPr/>
          <p:nvPr/>
        </p:nvSpPr>
        <p:spPr>
          <a:xfrm>
            <a:off x="12815520" y="7080441"/>
            <a:ext cx="1183214" cy="459720"/>
          </a:xfrm>
          <a:custGeom>
            <a:avLst/>
            <a:gdLst/>
            <a:ahLst/>
            <a:cxnLst/>
            <a:rect l="l" t="t" r="r" b="b"/>
            <a:pathLst>
              <a:path w="1183214" h="459720">
                <a:moveTo>
                  <a:pt x="45218" y="0"/>
                </a:moveTo>
                <a:lnTo>
                  <a:pt x="1137996" y="0"/>
                </a:lnTo>
                <a:cubicBezTo>
                  <a:pt x="1162969" y="0"/>
                  <a:pt x="1183214" y="20245"/>
                  <a:pt x="1183214" y="45218"/>
                </a:cubicBezTo>
                <a:lnTo>
                  <a:pt x="1183214" y="414502"/>
                </a:lnTo>
                <a:cubicBezTo>
                  <a:pt x="1183214" y="439475"/>
                  <a:pt x="1162969" y="459720"/>
                  <a:pt x="1137996" y="459720"/>
                </a:cubicBezTo>
                <a:lnTo>
                  <a:pt x="45218" y="459720"/>
                </a:lnTo>
                <a:cubicBezTo>
                  <a:pt x="20245" y="459720"/>
                  <a:pt x="0" y="439475"/>
                  <a:pt x="0" y="414502"/>
                </a:cubicBezTo>
                <a:lnTo>
                  <a:pt x="0" y="45218"/>
                </a:lnTo>
                <a:cubicBezTo>
                  <a:pt x="0" y="20245"/>
                  <a:pt x="20245" y="0"/>
                  <a:pt x="45218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49" name="Text 46"/>
          <p:cNvSpPr/>
          <p:nvPr/>
        </p:nvSpPr>
        <p:spPr>
          <a:xfrm>
            <a:off x="13045379" y="7174650"/>
            <a:ext cx="813930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4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技巧分享</a:t>
            </a:r>
            <a:endParaRPr lang="en-US" sz="1600" dirty="0"/>
          </a:p>
        </p:txBody>
      </p:sp>
      <p:sp>
        <p:nvSpPr>
          <p:cNvPr id="50" name="Shape 47"/>
          <p:cNvSpPr/>
          <p:nvPr/>
        </p:nvSpPr>
        <p:spPr>
          <a:xfrm>
            <a:off x="452184" y="8779894"/>
            <a:ext cx="15351633" cy="7536"/>
          </a:xfrm>
          <a:custGeom>
            <a:avLst/>
            <a:gdLst/>
            <a:ahLst/>
            <a:cxnLst/>
            <a:rect l="l" t="t" r="r" b="b"/>
            <a:pathLst>
              <a:path w="15351633" h="7536">
                <a:moveTo>
                  <a:pt x="0" y="0"/>
                </a:moveTo>
                <a:lnTo>
                  <a:pt x="15351633" y="0"/>
                </a:lnTo>
                <a:lnTo>
                  <a:pt x="15351633" y="7536"/>
                </a:lnTo>
                <a:lnTo>
                  <a:pt x="0" y="7536"/>
                </a:lnTo>
                <a:lnTo>
                  <a:pt x="0" y="0"/>
                </a:lnTo>
                <a:close/>
              </a:path>
            </a:pathLst>
          </a:custGeom>
          <a:solidFill>
            <a:srgbClr val="4FD1C5">
              <a:alpha val="30196"/>
            </a:srgbClr>
          </a:solidFill>
          <a:ln/>
        </p:spPr>
      </p:sp>
      <p:sp>
        <p:nvSpPr>
          <p:cNvPr id="51" name="Text 48"/>
          <p:cNvSpPr/>
          <p:nvPr/>
        </p:nvSpPr>
        <p:spPr>
          <a:xfrm>
            <a:off x="367399" y="9009758"/>
            <a:ext cx="15521202" cy="406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67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感谢聆听!</a:t>
            </a:r>
            <a:endParaRPr lang="en-US" sz="1600" dirty="0"/>
          </a:p>
        </p:txBody>
      </p:sp>
      <p:sp>
        <p:nvSpPr>
          <p:cNvPr id="52" name="Text 49"/>
          <p:cNvSpPr/>
          <p:nvPr/>
        </p:nvSpPr>
        <p:spPr>
          <a:xfrm>
            <a:off x="395661" y="9507160"/>
            <a:ext cx="15464679" cy="3165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78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祝您在Office高效办公的道路上越走越远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609600" cy="50800"/>
          </a:xfrm>
          <a:custGeom>
            <a:avLst/>
            <a:gdLst/>
            <a:ahLst/>
            <a:cxnLst/>
            <a:rect l="l" t="t" r="r" b="b"/>
            <a:pathLst>
              <a:path w="609600" h="50800">
                <a:moveTo>
                  <a:pt x="0" y="0"/>
                </a:moveTo>
                <a:lnTo>
                  <a:pt x="609600" y="0"/>
                </a:lnTo>
                <a:lnTo>
                  <a:pt x="609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1270000" y="508000"/>
            <a:ext cx="231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Course Objectives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65200"/>
            <a:ext cx="7721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课程目标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951567"/>
            <a:ext cx="7391400" cy="1625600"/>
          </a:xfrm>
          <a:custGeom>
            <a:avLst/>
            <a:gdLst/>
            <a:ahLst/>
            <a:cxnLst/>
            <a:rect l="l" t="t" r="r" b="b"/>
            <a:pathLst>
              <a:path w="7391400" h="1625600">
                <a:moveTo>
                  <a:pt x="50800" y="0"/>
                </a:moveTo>
                <a:lnTo>
                  <a:pt x="7289800" y="0"/>
                </a:lnTo>
                <a:cubicBezTo>
                  <a:pt x="7345875" y="0"/>
                  <a:pt x="7391400" y="45525"/>
                  <a:pt x="7391400" y="101600"/>
                </a:cubicBezTo>
                <a:lnTo>
                  <a:pt x="7391400" y="1524000"/>
                </a:lnTo>
                <a:cubicBezTo>
                  <a:pt x="7391400" y="1580075"/>
                  <a:pt x="7345875" y="1625600"/>
                  <a:pt x="7289800" y="1625600"/>
                </a:cubicBezTo>
                <a:lnTo>
                  <a:pt x="50800" y="1625600"/>
                </a:lnTo>
                <a:cubicBezTo>
                  <a:pt x="22763" y="1625600"/>
                  <a:pt x="0" y="1602837"/>
                  <a:pt x="0" y="1574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33400" y="1951567"/>
            <a:ext cx="50800" cy="1625600"/>
          </a:xfrm>
          <a:custGeom>
            <a:avLst/>
            <a:gdLst/>
            <a:ahLst/>
            <a:cxnLst/>
            <a:rect l="l" t="t" r="r" b="b"/>
            <a:pathLst>
              <a:path w="50800" h="1625600">
                <a:moveTo>
                  <a:pt x="50800" y="0"/>
                </a:moveTo>
                <a:lnTo>
                  <a:pt x="50800" y="0"/>
                </a:lnTo>
                <a:lnTo>
                  <a:pt x="50800" y="1625600"/>
                </a:lnTo>
                <a:lnTo>
                  <a:pt x="50800" y="1625600"/>
                </a:lnTo>
                <a:cubicBezTo>
                  <a:pt x="22763" y="1625600"/>
                  <a:pt x="0" y="1602837"/>
                  <a:pt x="0" y="1574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Shape 5"/>
          <p:cNvSpPr/>
          <p:nvPr/>
        </p:nvSpPr>
        <p:spPr>
          <a:xfrm>
            <a:off x="812800" y="2205567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974725" y="2383367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42875" y="15875"/>
                </a:moveTo>
                <a:cubicBezTo>
                  <a:pt x="102791" y="15875"/>
                  <a:pt x="70693" y="34131"/>
                  <a:pt x="47327" y="55860"/>
                </a:cubicBezTo>
                <a:cubicBezTo>
                  <a:pt x="24110" y="77440"/>
                  <a:pt x="8582" y="103188"/>
                  <a:pt x="1191" y="120898"/>
                </a:cubicBezTo>
                <a:cubicBezTo>
                  <a:pt x="-446" y="124817"/>
                  <a:pt x="-446" y="129183"/>
                  <a:pt x="1191" y="133102"/>
                </a:cubicBezTo>
                <a:cubicBezTo>
                  <a:pt x="8582" y="150813"/>
                  <a:pt x="24110" y="176609"/>
                  <a:pt x="47327" y="198140"/>
                </a:cubicBezTo>
                <a:cubicBezTo>
                  <a:pt x="70693" y="219819"/>
                  <a:pt x="102791" y="238125"/>
                  <a:pt x="142875" y="238125"/>
                </a:cubicBezTo>
                <a:cubicBezTo>
                  <a:pt x="182959" y="238125"/>
                  <a:pt x="215057" y="219869"/>
                  <a:pt x="238423" y="198140"/>
                </a:cubicBezTo>
                <a:cubicBezTo>
                  <a:pt x="261640" y="176560"/>
                  <a:pt x="277168" y="150813"/>
                  <a:pt x="284559" y="133102"/>
                </a:cubicBezTo>
                <a:cubicBezTo>
                  <a:pt x="286196" y="129183"/>
                  <a:pt x="286196" y="124817"/>
                  <a:pt x="284559" y="120898"/>
                </a:cubicBezTo>
                <a:cubicBezTo>
                  <a:pt x="277168" y="103187"/>
                  <a:pt x="261640" y="77391"/>
                  <a:pt x="238423" y="55860"/>
                </a:cubicBezTo>
                <a:cubicBezTo>
                  <a:pt x="215057" y="34181"/>
                  <a:pt x="182959" y="15875"/>
                  <a:pt x="142875" y="15875"/>
                </a:cubicBezTo>
                <a:close/>
                <a:moveTo>
                  <a:pt x="71438" y="127000"/>
                </a:moveTo>
                <a:cubicBezTo>
                  <a:pt x="71438" y="87573"/>
                  <a:pt x="103448" y="55563"/>
                  <a:pt x="142875" y="55563"/>
                </a:cubicBezTo>
                <a:cubicBezTo>
                  <a:pt x="182302" y="55563"/>
                  <a:pt x="214313" y="87573"/>
                  <a:pt x="214313" y="127000"/>
                </a:cubicBezTo>
                <a:cubicBezTo>
                  <a:pt x="214313" y="166427"/>
                  <a:pt x="182302" y="198438"/>
                  <a:pt x="142875" y="198438"/>
                </a:cubicBezTo>
                <a:cubicBezTo>
                  <a:pt x="103448" y="198438"/>
                  <a:pt x="71438" y="166427"/>
                  <a:pt x="71438" y="127000"/>
                </a:cubicBezTo>
                <a:close/>
                <a:moveTo>
                  <a:pt x="142875" y="95250"/>
                </a:moveTo>
                <a:cubicBezTo>
                  <a:pt x="142875" y="112762"/>
                  <a:pt x="128637" y="127000"/>
                  <a:pt x="111125" y="127000"/>
                </a:cubicBezTo>
                <a:cubicBezTo>
                  <a:pt x="105420" y="127000"/>
                  <a:pt x="100062" y="125512"/>
                  <a:pt x="95399" y="122833"/>
                </a:cubicBezTo>
                <a:cubicBezTo>
                  <a:pt x="94903" y="128240"/>
                  <a:pt x="95349" y="133796"/>
                  <a:pt x="96838" y="139303"/>
                </a:cubicBezTo>
                <a:cubicBezTo>
                  <a:pt x="103634" y="164703"/>
                  <a:pt x="129778" y="179784"/>
                  <a:pt x="155178" y="172988"/>
                </a:cubicBezTo>
                <a:cubicBezTo>
                  <a:pt x="180578" y="166191"/>
                  <a:pt x="195659" y="140047"/>
                  <a:pt x="188863" y="114647"/>
                </a:cubicBezTo>
                <a:cubicBezTo>
                  <a:pt x="182811" y="91976"/>
                  <a:pt x="161330" y="77539"/>
                  <a:pt x="138708" y="79524"/>
                </a:cubicBezTo>
                <a:cubicBezTo>
                  <a:pt x="141337" y="84138"/>
                  <a:pt x="142875" y="89495"/>
                  <a:pt x="142875" y="9525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9" name="Text 7"/>
          <p:cNvSpPr/>
          <p:nvPr/>
        </p:nvSpPr>
        <p:spPr>
          <a:xfrm>
            <a:off x="1625600" y="2205567"/>
            <a:ext cx="617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了解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625600" y="2662767"/>
            <a:ext cx="6146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Microsoft Office 家族的核心组件及其用途,认识各个软件在办公生态中的定位和作用。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3400" y="3975100"/>
            <a:ext cx="7391400" cy="1625600"/>
          </a:xfrm>
          <a:custGeom>
            <a:avLst/>
            <a:gdLst/>
            <a:ahLst/>
            <a:cxnLst/>
            <a:rect l="l" t="t" r="r" b="b"/>
            <a:pathLst>
              <a:path w="7391400" h="1625600">
                <a:moveTo>
                  <a:pt x="50800" y="0"/>
                </a:moveTo>
                <a:lnTo>
                  <a:pt x="7289800" y="0"/>
                </a:lnTo>
                <a:cubicBezTo>
                  <a:pt x="7345875" y="0"/>
                  <a:pt x="7391400" y="45525"/>
                  <a:pt x="7391400" y="101600"/>
                </a:cubicBezTo>
                <a:lnTo>
                  <a:pt x="7391400" y="1524000"/>
                </a:lnTo>
                <a:cubicBezTo>
                  <a:pt x="7391400" y="1580075"/>
                  <a:pt x="7345875" y="1625600"/>
                  <a:pt x="7289800" y="1625600"/>
                </a:cubicBezTo>
                <a:lnTo>
                  <a:pt x="50800" y="1625600"/>
                </a:lnTo>
                <a:cubicBezTo>
                  <a:pt x="22763" y="1625600"/>
                  <a:pt x="0" y="1602837"/>
                  <a:pt x="0" y="1574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533400" y="3975100"/>
            <a:ext cx="50800" cy="1625600"/>
          </a:xfrm>
          <a:custGeom>
            <a:avLst/>
            <a:gdLst/>
            <a:ahLst/>
            <a:cxnLst/>
            <a:rect l="l" t="t" r="r" b="b"/>
            <a:pathLst>
              <a:path w="50800" h="1625600">
                <a:moveTo>
                  <a:pt x="50800" y="0"/>
                </a:moveTo>
                <a:lnTo>
                  <a:pt x="50800" y="0"/>
                </a:lnTo>
                <a:lnTo>
                  <a:pt x="50800" y="1625600"/>
                </a:lnTo>
                <a:lnTo>
                  <a:pt x="50800" y="1625600"/>
                </a:lnTo>
                <a:cubicBezTo>
                  <a:pt x="22763" y="1625600"/>
                  <a:pt x="0" y="1602837"/>
                  <a:pt x="0" y="1574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3" name="Shape 11"/>
          <p:cNvSpPr/>
          <p:nvPr/>
        </p:nvSpPr>
        <p:spPr>
          <a:xfrm>
            <a:off x="812800" y="42291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990600" y="44069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5" name="Text 13"/>
          <p:cNvSpPr/>
          <p:nvPr/>
        </p:nvSpPr>
        <p:spPr>
          <a:xfrm>
            <a:off x="1625600" y="4229100"/>
            <a:ext cx="617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掌握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625600" y="4686300"/>
            <a:ext cx="61468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Word、Excel、PPT 三大软件的基础操作与高效技巧,提升日常办公效率。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33400" y="5998634"/>
            <a:ext cx="7391400" cy="1295400"/>
          </a:xfrm>
          <a:custGeom>
            <a:avLst/>
            <a:gdLst/>
            <a:ahLst/>
            <a:cxnLst/>
            <a:rect l="l" t="t" r="r" b="b"/>
            <a:pathLst>
              <a:path w="7391400" h="1295400">
                <a:moveTo>
                  <a:pt x="50800" y="0"/>
                </a:moveTo>
                <a:lnTo>
                  <a:pt x="7289802" y="0"/>
                </a:lnTo>
                <a:cubicBezTo>
                  <a:pt x="7345913" y="0"/>
                  <a:pt x="7391400" y="45487"/>
                  <a:pt x="7391400" y="101598"/>
                </a:cubicBezTo>
                <a:lnTo>
                  <a:pt x="7391400" y="1193802"/>
                </a:lnTo>
                <a:cubicBezTo>
                  <a:pt x="7391400" y="1249913"/>
                  <a:pt x="7345913" y="1295400"/>
                  <a:pt x="7289802" y="1295400"/>
                </a:cubicBezTo>
                <a:lnTo>
                  <a:pt x="50800" y="1295400"/>
                </a:lnTo>
                <a:cubicBezTo>
                  <a:pt x="22763" y="1295400"/>
                  <a:pt x="0" y="1272637"/>
                  <a:pt x="0" y="1244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533400" y="5998634"/>
            <a:ext cx="50800" cy="1295400"/>
          </a:xfrm>
          <a:custGeom>
            <a:avLst/>
            <a:gdLst/>
            <a:ahLst/>
            <a:cxnLst/>
            <a:rect l="l" t="t" r="r" b="b"/>
            <a:pathLst>
              <a:path w="50800" h="1295400">
                <a:moveTo>
                  <a:pt x="50800" y="0"/>
                </a:moveTo>
                <a:lnTo>
                  <a:pt x="50800" y="0"/>
                </a:lnTo>
                <a:lnTo>
                  <a:pt x="50800" y="1295400"/>
                </a:lnTo>
                <a:lnTo>
                  <a:pt x="50800" y="1295400"/>
                </a:lnTo>
                <a:cubicBezTo>
                  <a:pt x="22763" y="1295400"/>
                  <a:pt x="0" y="1272637"/>
                  <a:pt x="0" y="1244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9" name="Shape 17"/>
          <p:cNvSpPr/>
          <p:nvPr/>
        </p:nvSpPr>
        <p:spPr>
          <a:xfrm>
            <a:off x="812800" y="625263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1022350" y="6430434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1" name="Text 19"/>
          <p:cNvSpPr/>
          <p:nvPr/>
        </p:nvSpPr>
        <p:spPr>
          <a:xfrm>
            <a:off x="1625600" y="6252634"/>
            <a:ext cx="5181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学会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625600" y="6709834"/>
            <a:ext cx="51562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利用共性功能(如快捷键、设计理念)融会贯通,举一反三。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33400" y="7691968"/>
            <a:ext cx="7391400" cy="1295400"/>
          </a:xfrm>
          <a:custGeom>
            <a:avLst/>
            <a:gdLst/>
            <a:ahLst/>
            <a:cxnLst/>
            <a:rect l="l" t="t" r="r" b="b"/>
            <a:pathLst>
              <a:path w="7391400" h="1295400">
                <a:moveTo>
                  <a:pt x="50800" y="0"/>
                </a:moveTo>
                <a:lnTo>
                  <a:pt x="7289802" y="0"/>
                </a:lnTo>
                <a:cubicBezTo>
                  <a:pt x="7345913" y="0"/>
                  <a:pt x="7391400" y="45487"/>
                  <a:pt x="7391400" y="101598"/>
                </a:cubicBezTo>
                <a:lnTo>
                  <a:pt x="7391400" y="1193802"/>
                </a:lnTo>
                <a:cubicBezTo>
                  <a:pt x="7391400" y="1249913"/>
                  <a:pt x="7345913" y="1295400"/>
                  <a:pt x="7289802" y="1295400"/>
                </a:cubicBezTo>
                <a:lnTo>
                  <a:pt x="50800" y="1295400"/>
                </a:lnTo>
                <a:cubicBezTo>
                  <a:pt x="22763" y="1295400"/>
                  <a:pt x="0" y="1272637"/>
                  <a:pt x="0" y="1244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533400" y="7691968"/>
            <a:ext cx="50800" cy="1295400"/>
          </a:xfrm>
          <a:custGeom>
            <a:avLst/>
            <a:gdLst/>
            <a:ahLst/>
            <a:cxnLst/>
            <a:rect l="l" t="t" r="r" b="b"/>
            <a:pathLst>
              <a:path w="50800" h="1295400">
                <a:moveTo>
                  <a:pt x="50800" y="0"/>
                </a:moveTo>
                <a:lnTo>
                  <a:pt x="50800" y="0"/>
                </a:lnTo>
                <a:lnTo>
                  <a:pt x="50800" y="1295400"/>
                </a:lnTo>
                <a:lnTo>
                  <a:pt x="50800" y="1295400"/>
                </a:lnTo>
                <a:cubicBezTo>
                  <a:pt x="22763" y="1295400"/>
                  <a:pt x="0" y="1272637"/>
                  <a:pt x="0" y="1244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5" name="Shape 23"/>
          <p:cNvSpPr/>
          <p:nvPr/>
        </p:nvSpPr>
        <p:spPr>
          <a:xfrm>
            <a:off x="812800" y="794596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958850" y="8123768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206325" y="104428"/>
                </a:moveTo>
                <a:cubicBezTo>
                  <a:pt x="212378" y="102791"/>
                  <a:pt x="218728" y="105668"/>
                  <a:pt x="221456" y="111274"/>
                </a:cubicBezTo>
                <a:lnTo>
                  <a:pt x="230684" y="129927"/>
                </a:lnTo>
                <a:cubicBezTo>
                  <a:pt x="235793" y="130621"/>
                  <a:pt x="240804" y="132011"/>
                  <a:pt x="245517" y="133945"/>
                </a:cubicBezTo>
                <a:lnTo>
                  <a:pt x="262880" y="122386"/>
                </a:lnTo>
                <a:cubicBezTo>
                  <a:pt x="268089" y="118914"/>
                  <a:pt x="274985" y="119608"/>
                  <a:pt x="279400" y="124023"/>
                </a:cubicBezTo>
                <a:lnTo>
                  <a:pt x="288925" y="133548"/>
                </a:lnTo>
                <a:cubicBezTo>
                  <a:pt x="293340" y="137964"/>
                  <a:pt x="294035" y="144909"/>
                  <a:pt x="290562" y="150068"/>
                </a:cubicBezTo>
                <a:lnTo>
                  <a:pt x="279003" y="167382"/>
                </a:lnTo>
                <a:cubicBezTo>
                  <a:pt x="279946" y="169714"/>
                  <a:pt x="280789" y="172145"/>
                  <a:pt x="281484" y="174675"/>
                </a:cubicBezTo>
                <a:cubicBezTo>
                  <a:pt x="282178" y="177205"/>
                  <a:pt x="282625" y="179685"/>
                  <a:pt x="282972" y="182215"/>
                </a:cubicBezTo>
                <a:lnTo>
                  <a:pt x="301675" y="191443"/>
                </a:lnTo>
                <a:cubicBezTo>
                  <a:pt x="307280" y="194221"/>
                  <a:pt x="310158" y="200571"/>
                  <a:pt x="308521" y="206573"/>
                </a:cubicBezTo>
                <a:lnTo>
                  <a:pt x="305048" y="219571"/>
                </a:lnTo>
                <a:cubicBezTo>
                  <a:pt x="303411" y="225574"/>
                  <a:pt x="297805" y="229642"/>
                  <a:pt x="291554" y="229245"/>
                </a:cubicBezTo>
                <a:lnTo>
                  <a:pt x="270718" y="227905"/>
                </a:lnTo>
                <a:cubicBezTo>
                  <a:pt x="267593" y="231924"/>
                  <a:pt x="263971" y="235645"/>
                  <a:pt x="259854" y="238820"/>
                </a:cubicBezTo>
                <a:lnTo>
                  <a:pt x="261193" y="259606"/>
                </a:lnTo>
                <a:cubicBezTo>
                  <a:pt x="261590" y="265857"/>
                  <a:pt x="257522" y="271512"/>
                  <a:pt x="251520" y="273100"/>
                </a:cubicBezTo>
                <a:lnTo>
                  <a:pt x="238522" y="276572"/>
                </a:lnTo>
                <a:cubicBezTo>
                  <a:pt x="232470" y="278209"/>
                  <a:pt x="226169" y="275332"/>
                  <a:pt x="223391" y="269726"/>
                </a:cubicBezTo>
                <a:lnTo>
                  <a:pt x="214164" y="251073"/>
                </a:lnTo>
                <a:cubicBezTo>
                  <a:pt x="209054" y="250379"/>
                  <a:pt x="204043" y="248989"/>
                  <a:pt x="199330" y="247055"/>
                </a:cubicBezTo>
                <a:lnTo>
                  <a:pt x="181967" y="258614"/>
                </a:lnTo>
                <a:cubicBezTo>
                  <a:pt x="176758" y="262086"/>
                  <a:pt x="169863" y="261392"/>
                  <a:pt x="165447" y="256977"/>
                </a:cubicBezTo>
                <a:lnTo>
                  <a:pt x="155922" y="247452"/>
                </a:lnTo>
                <a:cubicBezTo>
                  <a:pt x="151507" y="243036"/>
                  <a:pt x="150813" y="236141"/>
                  <a:pt x="154285" y="230932"/>
                </a:cubicBezTo>
                <a:lnTo>
                  <a:pt x="165844" y="213568"/>
                </a:lnTo>
                <a:cubicBezTo>
                  <a:pt x="164902" y="211237"/>
                  <a:pt x="164058" y="208806"/>
                  <a:pt x="163364" y="206276"/>
                </a:cubicBezTo>
                <a:cubicBezTo>
                  <a:pt x="162669" y="203746"/>
                  <a:pt x="162223" y="201216"/>
                  <a:pt x="161875" y="198735"/>
                </a:cubicBezTo>
                <a:lnTo>
                  <a:pt x="143173" y="189508"/>
                </a:lnTo>
                <a:cubicBezTo>
                  <a:pt x="137567" y="186730"/>
                  <a:pt x="134739" y="180380"/>
                  <a:pt x="136327" y="174377"/>
                </a:cubicBezTo>
                <a:lnTo>
                  <a:pt x="139799" y="161379"/>
                </a:lnTo>
                <a:cubicBezTo>
                  <a:pt x="141436" y="155377"/>
                  <a:pt x="147042" y="151309"/>
                  <a:pt x="153293" y="151705"/>
                </a:cubicBezTo>
                <a:lnTo>
                  <a:pt x="174079" y="153045"/>
                </a:lnTo>
                <a:cubicBezTo>
                  <a:pt x="177205" y="149027"/>
                  <a:pt x="180826" y="145306"/>
                  <a:pt x="184944" y="142131"/>
                </a:cubicBezTo>
                <a:lnTo>
                  <a:pt x="183604" y="121394"/>
                </a:lnTo>
                <a:cubicBezTo>
                  <a:pt x="183207" y="115143"/>
                  <a:pt x="187275" y="109488"/>
                  <a:pt x="193278" y="107900"/>
                </a:cubicBezTo>
                <a:lnTo>
                  <a:pt x="206276" y="104428"/>
                </a:lnTo>
                <a:close/>
                <a:moveTo>
                  <a:pt x="222448" y="168672"/>
                </a:moveTo>
                <a:cubicBezTo>
                  <a:pt x="210401" y="168686"/>
                  <a:pt x="200631" y="178478"/>
                  <a:pt x="200645" y="190525"/>
                </a:cubicBezTo>
                <a:cubicBezTo>
                  <a:pt x="200659" y="202572"/>
                  <a:pt x="210451" y="212342"/>
                  <a:pt x="222498" y="212328"/>
                </a:cubicBezTo>
                <a:cubicBezTo>
                  <a:pt x="234545" y="212314"/>
                  <a:pt x="244315" y="202522"/>
                  <a:pt x="244301" y="190475"/>
                </a:cubicBezTo>
                <a:cubicBezTo>
                  <a:pt x="244288" y="178428"/>
                  <a:pt x="234496" y="168658"/>
                  <a:pt x="222448" y="168672"/>
                </a:cubicBezTo>
                <a:close/>
                <a:moveTo>
                  <a:pt x="111571" y="-22572"/>
                </a:moveTo>
                <a:lnTo>
                  <a:pt x="124569" y="-19100"/>
                </a:lnTo>
                <a:cubicBezTo>
                  <a:pt x="130572" y="-17462"/>
                  <a:pt x="134640" y="-11807"/>
                  <a:pt x="134243" y="-5606"/>
                </a:cubicBezTo>
                <a:lnTo>
                  <a:pt x="132904" y="15131"/>
                </a:lnTo>
                <a:cubicBezTo>
                  <a:pt x="137021" y="18306"/>
                  <a:pt x="140643" y="21977"/>
                  <a:pt x="143768" y="26045"/>
                </a:cubicBezTo>
                <a:lnTo>
                  <a:pt x="164604" y="24705"/>
                </a:lnTo>
                <a:cubicBezTo>
                  <a:pt x="170805" y="24309"/>
                  <a:pt x="176461" y="28377"/>
                  <a:pt x="178098" y="34379"/>
                </a:cubicBezTo>
                <a:lnTo>
                  <a:pt x="181570" y="47377"/>
                </a:lnTo>
                <a:cubicBezTo>
                  <a:pt x="183158" y="53380"/>
                  <a:pt x="180330" y="59730"/>
                  <a:pt x="174724" y="62508"/>
                </a:cubicBezTo>
                <a:lnTo>
                  <a:pt x="156021" y="71735"/>
                </a:lnTo>
                <a:cubicBezTo>
                  <a:pt x="155674" y="74265"/>
                  <a:pt x="155178" y="76795"/>
                  <a:pt x="154533" y="79276"/>
                </a:cubicBezTo>
                <a:cubicBezTo>
                  <a:pt x="153888" y="81756"/>
                  <a:pt x="152995" y="84237"/>
                  <a:pt x="152053" y="86568"/>
                </a:cubicBezTo>
                <a:lnTo>
                  <a:pt x="163612" y="103932"/>
                </a:lnTo>
                <a:cubicBezTo>
                  <a:pt x="167084" y="109141"/>
                  <a:pt x="166390" y="116036"/>
                  <a:pt x="161975" y="120452"/>
                </a:cubicBezTo>
                <a:lnTo>
                  <a:pt x="152450" y="129977"/>
                </a:lnTo>
                <a:cubicBezTo>
                  <a:pt x="148034" y="134392"/>
                  <a:pt x="141139" y="135086"/>
                  <a:pt x="135930" y="131614"/>
                </a:cubicBezTo>
                <a:lnTo>
                  <a:pt x="118566" y="120055"/>
                </a:lnTo>
                <a:cubicBezTo>
                  <a:pt x="113854" y="121989"/>
                  <a:pt x="108843" y="123379"/>
                  <a:pt x="103733" y="124073"/>
                </a:cubicBezTo>
                <a:lnTo>
                  <a:pt x="94506" y="142726"/>
                </a:lnTo>
                <a:cubicBezTo>
                  <a:pt x="91728" y="148332"/>
                  <a:pt x="85378" y="151160"/>
                  <a:pt x="79375" y="149572"/>
                </a:cubicBezTo>
                <a:lnTo>
                  <a:pt x="66377" y="146100"/>
                </a:lnTo>
                <a:cubicBezTo>
                  <a:pt x="60325" y="144463"/>
                  <a:pt x="56307" y="138807"/>
                  <a:pt x="56704" y="132606"/>
                </a:cubicBezTo>
                <a:lnTo>
                  <a:pt x="58043" y="111820"/>
                </a:lnTo>
                <a:cubicBezTo>
                  <a:pt x="53925" y="108645"/>
                  <a:pt x="50304" y="104973"/>
                  <a:pt x="47179" y="100905"/>
                </a:cubicBezTo>
                <a:lnTo>
                  <a:pt x="26343" y="102245"/>
                </a:lnTo>
                <a:cubicBezTo>
                  <a:pt x="20141" y="102642"/>
                  <a:pt x="14486" y="98574"/>
                  <a:pt x="12849" y="92571"/>
                </a:cubicBezTo>
                <a:lnTo>
                  <a:pt x="9376" y="79573"/>
                </a:lnTo>
                <a:cubicBezTo>
                  <a:pt x="7789" y="73571"/>
                  <a:pt x="10616" y="67221"/>
                  <a:pt x="16222" y="64443"/>
                </a:cubicBezTo>
                <a:lnTo>
                  <a:pt x="34925" y="55215"/>
                </a:lnTo>
                <a:cubicBezTo>
                  <a:pt x="35272" y="52685"/>
                  <a:pt x="35768" y="50205"/>
                  <a:pt x="36413" y="47675"/>
                </a:cubicBezTo>
                <a:cubicBezTo>
                  <a:pt x="37108" y="45145"/>
                  <a:pt x="37902" y="42714"/>
                  <a:pt x="38894" y="40382"/>
                </a:cubicBezTo>
                <a:lnTo>
                  <a:pt x="27335" y="23068"/>
                </a:lnTo>
                <a:cubicBezTo>
                  <a:pt x="23862" y="17859"/>
                  <a:pt x="24557" y="10964"/>
                  <a:pt x="28972" y="6548"/>
                </a:cubicBezTo>
                <a:lnTo>
                  <a:pt x="38497" y="-2977"/>
                </a:lnTo>
                <a:cubicBezTo>
                  <a:pt x="42912" y="-7392"/>
                  <a:pt x="49808" y="-8086"/>
                  <a:pt x="55017" y="-4614"/>
                </a:cubicBezTo>
                <a:lnTo>
                  <a:pt x="72380" y="6945"/>
                </a:lnTo>
                <a:cubicBezTo>
                  <a:pt x="77093" y="5011"/>
                  <a:pt x="82104" y="3621"/>
                  <a:pt x="87213" y="2927"/>
                </a:cubicBezTo>
                <a:lnTo>
                  <a:pt x="96441" y="-15726"/>
                </a:lnTo>
                <a:cubicBezTo>
                  <a:pt x="99219" y="-21332"/>
                  <a:pt x="105519" y="-24160"/>
                  <a:pt x="111571" y="-22572"/>
                </a:cubicBezTo>
                <a:close/>
                <a:moveTo>
                  <a:pt x="95448" y="41672"/>
                </a:moveTo>
                <a:cubicBezTo>
                  <a:pt x="83401" y="41672"/>
                  <a:pt x="73620" y="51453"/>
                  <a:pt x="73620" y="63500"/>
                </a:cubicBezTo>
                <a:cubicBezTo>
                  <a:pt x="73620" y="75547"/>
                  <a:pt x="83401" y="85328"/>
                  <a:pt x="95448" y="85328"/>
                </a:cubicBezTo>
                <a:cubicBezTo>
                  <a:pt x="107496" y="85328"/>
                  <a:pt x="117277" y="75547"/>
                  <a:pt x="117277" y="63500"/>
                </a:cubicBezTo>
                <a:cubicBezTo>
                  <a:pt x="117277" y="51453"/>
                  <a:pt x="107496" y="41672"/>
                  <a:pt x="95448" y="41672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7" name="Text 25"/>
          <p:cNvSpPr/>
          <p:nvPr/>
        </p:nvSpPr>
        <p:spPr>
          <a:xfrm>
            <a:off x="1625600" y="7945968"/>
            <a:ext cx="541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能够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625600" y="8403168"/>
            <a:ext cx="53848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独立完成基本的文档编辑、数据处理和演示文稿制作任务。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331200" y="635000"/>
            <a:ext cx="609600" cy="50800"/>
          </a:xfrm>
          <a:custGeom>
            <a:avLst/>
            <a:gdLst/>
            <a:ahLst/>
            <a:cxnLst/>
            <a:rect l="l" t="t" r="r" b="b"/>
            <a:pathLst>
              <a:path w="609600" h="50800">
                <a:moveTo>
                  <a:pt x="0" y="0"/>
                </a:moveTo>
                <a:lnTo>
                  <a:pt x="609600" y="0"/>
                </a:lnTo>
                <a:lnTo>
                  <a:pt x="609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30" name="Text 28"/>
          <p:cNvSpPr/>
          <p:nvPr/>
        </p:nvSpPr>
        <p:spPr>
          <a:xfrm>
            <a:off x="9093200" y="508000"/>
            <a:ext cx="231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80" dirty="0">
                <a:solidFill>
                  <a:srgbClr val="A0AEC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Table of Contents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331200" y="965200"/>
            <a:ext cx="7721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课程目录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335433" y="1883833"/>
            <a:ext cx="7412567" cy="1075267"/>
          </a:xfrm>
          <a:custGeom>
            <a:avLst/>
            <a:gdLst/>
            <a:ahLst/>
            <a:cxnLst/>
            <a:rect l="l" t="t" r="r" b="b"/>
            <a:pathLst>
              <a:path w="7412567" h="1075267">
                <a:moveTo>
                  <a:pt x="101602" y="0"/>
                </a:moveTo>
                <a:lnTo>
                  <a:pt x="7310965" y="0"/>
                </a:lnTo>
                <a:cubicBezTo>
                  <a:pt x="7367040" y="0"/>
                  <a:pt x="7412567" y="45526"/>
                  <a:pt x="7412567" y="101602"/>
                </a:cubicBezTo>
                <a:lnTo>
                  <a:pt x="7412567" y="973665"/>
                </a:lnTo>
                <a:cubicBezTo>
                  <a:pt x="7412567" y="1029740"/>
                  <a:pt x="7367040" y="1075267"/>
                  <a:pt x="7310965" y="1075267"/>
                </a:cubicBezTo>
                <a:lnTo>
                  <a:pt x="101602" y="1075267"/>
                </a:lnTo>
                <a:cubicBezTo>
                  <a:pt x="45526" y="1075267"/>
                  <a:pt x="0" y="1029740"/>
                  <a:pt x="0" y="973665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8542867" y="2116667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4" name="Text 32"/>
          <p:cNvSpPr/>
          <p:nvPr/>
        </p:nvSpPr>
        <p:spPr>
          <a:xfrm>
            <a:off x="8718021" y="2243667"/>
            <a:ext cx="38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355667" y="2091267"/>
            <a:ext cx="154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Office 概览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355667" y="2446867"/>
            <a:ext cx="152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不只是三个软件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331200" y="3115734"/>
            <a:ext cx="7416800" cy="1066800"/>
          </a:xfrm>
          <a:custGeom>
            <a:avLst/>
            <a:gdLst/>
            <a:ahLst/>
            <a:cxnLst/>
            <a:rect l="l" t="t" r="r" b="b"/>
            <a:pathLst>
              <a:path w="7416800" h="1066800">
                <a:moveTo>
                  <a:pt x="101602" y="0"/>
                </a:moveTo>
                <a:lnTo>
                  <a:pt x="7315198" y="0"/>
                </a:lnTo>
                <a:cubicBezTo>
                  <a:pt x="7371311" y="0"/>
                  <a:pt x="7416800" y="45489"/>
                  <a:pt x="7416800" y="101602"/>
                </a:cubicBezTo>
                <a:lnTo>
                  <a:pt x="7416800" y="965198"/>
                </a:lnTo>
                <a:cubicBezTo>
                  <a:pt x="7416800" y="1021311"/>
                  <a:pt x="7371311" y="1066800"/>
                  <a:pt x="73151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8534400" y="334433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39" name="Text 37"/>
          <p:cNvSpPr/>
          <p:nvPr/>
        </p:nvSpPr>
        <p:spPr>
          <a:xfrm>
            <a:off x="8688123" y="3471334"/>
            <a:ext cx="431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347200" y="3318934"/>
            <a:ext cx="2374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Word 专业文档制作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347200" y="3674534"/>
            <a:ext cx="2349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格式与样式 · 长文档排版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331200" y="4334934"/>
            <a:ext cx="7416800" cy="1066800"/>
          </a:xfrm>
          <a:custGeom>
            <a:avLst/>
            <a:gdLst/>
            <a:ahLst/>
            <a:cxnLst/>
            <a:rect l="l" t="t" r="r" b="b"/>
            <a:pathLst>
              <a:path w="7416800" h="1066800">
                <a:moveTo>
                  <a:pt x="101602" y="0"/>
                </a:moveTo>
                <a:lnTo>
                  <a:pt x="7315198" y="0"/>
                </a:lnTo>
                <a:cubicBezTo>
                  <a:pt x="7371311" y="0"/>
                  <a:pt x="7416800" y="45489"/>
                  <a:pt x="7416800" y="101602"/>
                </a:cubicBezTo>
                <a:lnTo>
                  <a:pt x="7416800" y="965198"/>
                </a:lnTo>
                <a:cubicBezTo>
                  <a:pt x="7416800" y="1021311"/>
                  <a:pt x="7371311" y="1066800"/>
                  <a:pt x="73151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8534400" y="456353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44" name="Text 42"/>
          <p:cNvSpPr/>
          <p:nvPr/>
        </p:nvSpPr>
        <p:spPr>
          <a:xfrm>
            <a:off x="8684816" y="4690534"/>
            <a:ext cx="431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347200" y="4538134"/>
            <a:ext cx="2844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Excel 数据分析与可视化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347200" y="4893734"/>
            <a:ext cx="281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公式与函数 · 数据透视表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331200" y="5554134"/>
            <a:ext cx="7416800" cy="1066800"/>
          </a:xfrm>
          <a:custGeom>
            <a:avLst/>
            <a:gdLst/>
            <a:ahLst/>
            <a:cxnLst/>
            <a:rect l="l" t="t" r="r" b="b"/>
            <a:pathLst>
              <a:path w="7416800" h="1066800">
                <a:moveTo>
                  <a:pt x="101602" y="0"/>
                </a:moveTo>
                <a:lnTo>
                  <a:pt x="7315198" y="0"/>
                </a:lnTo>
                <a:cubicBezTo>
                  <a:pt x="7371311" y="0"/>
                  <a:pt x="7416800" y="45489"/>
                  <a:pt x="7416800" y="101602"/>
                </a:cubicBezTo>
                <a:lnTo>
                  <a:pt x="7416800" y="965198"/>
                </a:lnTo>
                <a:cubicBezTo>
                  <a:pt x="7416800" y="1021311"/>
                  <a:pt x="7371311" y="1066800"/>
                  <a:pt x="73151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8534400" y="578273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49" name="Text 47"/>
          <p:cNvSpPr/>
          <p:nvPr/>
        </p:nvSpPr>
        <p:spPr>
          <a:xfrm>
            <a:off x="8685081" y="5909734"/>
            <a:ext cx="431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347200" y="5757334"/>
            <a:ext cx="3314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PowerPoint 说服性演示艺术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347200" y="6112934"/>
            <a:ext cx="3289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设计原则 · 演讲者工具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331200" y="6773334"/>
            <a:ext cx="7416800" cy="1066800"/>
          </a:xfrm>
          <a:custGeom>
            <a:avLst/>
            <a:gdLst/>
            <a:ahLst/>
            <a:cxnLst/>
            <a:rect l="l" t="t" r="r" b="b"/>
            <a:pathLst>
              <a:path w="7416800" h="1066800">
                <a:moveTo>
                  <a:pt x="101602" y="0"/>
                </a:moveTo>
                <a:lnTo>
                  <a:pt x="7315198" y="0"/>
                </a:lnTo>
                <a:cubicBezTo>
                  <a:pt x="7371311" y="0"/>
                  <a:pt x="7416800" y="45489"/>
                  <a:pt x="7416800" y="101602"/>
                </a:cubicBezTo>
                <a:lnTo>
                  <a:pt x="7416800" y="965198"/>
                </a:lnTo>
                <a:cubicBezTo>
                  <a:pt x="7416800" y="1021311"/>
                  <a:pt x="7371311" y="1066800"/>
                  <a:pt x="73151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8534400" y="700193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54" name="Text 52"/>
          <p:cNvSpPr/>
          <p:nvPr/>
        </p:nvSpPr>
        <p:spPr>
          <a:xfrm>
            <a:off x="8683625" y="7128934"/>
            <a:ext cx="431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9347200" y="6976534"/>
            <a:ext cx="241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融会贯通与高效技巧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9347200" y="7332134"/>
            <a:ext cx="238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共性功能 · 跨软件协作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331200" y="7992534"/>
            <a:ext cx="7416800" cy="1066800"/>
          </a:xfrm>
          <a:custGeom>
            <a:avLst/>
            <a:gdLst/>
            <a:ahLst/>
            <a:cxnLst/>
            <a:rect l="l" t="t" r="r" b="b"/>
            <a:pathLst>
              <a:path w="7416800" h="1066800">
                <a:moveTo>
                  <a:pt x="101602" y="0"/>
                </a:moveTo>
                <a:lnTo>
                  <a:pt x="7315198" y="0"/>
                </a:lnTo>
                <a:cubicBezTo>
                  <a:pt x="7371311" y="0"/>
                  <a:pt x="7416800" y="45489"/>
                  <a:pt x="7416800" y="101602"/>
                </a:cubicBezTo>
                <a:lnTo>
                  <a:pt x="7416800" y="965198"/>
                </a:lnTo>
                <a:cubicBezTo>
                  <a:pt x="7416800" y="1021311"/>
                  <a:pt x="7371311" y="1066800"/>
                  <a:pt x="7315198" y="1066800"/>
                </a:cubicBezTo>
                <a:lnTo>
                  <a:pt x="101602" y="1066800"/>
                </a:lnTo>
                <a:cubicBezTo>
                  <a:pt x="45489" y="1066800"/>
                  <a:pt x="0" y="1021311"/>
                  <a:pt x="0" y="9651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58" name="Shape 56"/>
          <p:cNvSpPr/>
          <p:nvPr/>
        </p:nvSpPr>
        <p:spPr>
          <a:xfrm>
            <a:off x="8534400" y="822113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A5568"/>
          </a:solidFill>
          <a:ln/>
        </p:spPr>
      </p:sp>
      <p:sp>
        <p:nvSpPr>
          <p:cNvPr id="59" name="Text 57"/>
          <p:cNvSpPr/>
          <p:nvPr/>
        </p:nvSpPr>
        <p:spPr>
          <a:xfrm>
            <a:off x="8683228" y="8348134"/>
            <a:ext cx="44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9347200" y="8195734"/>
            <a:ext cx="2374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总结与Q&amp;A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9347200" y="8551334"/>
            <a:ext cx="2349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回顾核心要点 · 答疑解惑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508000" cy="50800"/>
          </a:xfrm>
          <a:custGeom>
            <a:avLst/>
            <a:gdLst/>
            <a:ahLst/>
            <a:cxnLst/>
            <a:rect l="l" t="t" r="r" b="b"/>
            <a:pathLst>
              <a:path w="508000" h="50800">
                <a:moveTo>
                  <a:pt x="0" y="0"/>
                </a:moveTo>
                <a:lnTo>
                  <a:pt x="508000" y="0"/>
                </a:lnTo>
                <a:lnTo>
                  <a:pt x="508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1168400" y="508000"/>
            <a:ext cx="927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PART 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Office概览: 不只是三个软件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27050" y="18288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84249" y="-11251"/>
                </a:moveTo>
                <a:cubicBezTo>
                  <a:pt x="181808" y="-16014"/>
                  <a:pt x="176867" y="-19050"/>
                  <a:pt x="171510" y="-19050"/>
                </a:cubicBezTo>
                <a:cubicBezTo>
                  <a:pt x="166152" y="-19050"/>
                  <a:pt x="161211" y="-16014"/>
                  <a:pt x="158770" y="-11251"/>
                </a:cubicBezTo>
                <a:lnTo>
                  <a:pt x="114955" y="74593"/>
                </a:lnTo>
                <a:lnTo>
                  <a:pt x="19764" y="89714"/>
                </a:lnTo>
                <a:cubicBezTo>
                  <a:pt x="14466" y="90547"/>
                  <a:pt x="10061" y="94298"/>
                  <a:pt x="8394" y="99417"/>
                </a:cubicBezTo>
                <a:cubicBezTo>
                  <a:pt x="6727" y="104537"/>
                  <a:pt x="8096" y="110133"/>
                  <a:pt x="11847" y="113943"/>
                </a:cubicBezTo>
                <a:lnTo>
                  <a:pt x="79950" y="182106"/>
                </a:lnTo>
                <a:lnTo>
                  <a:pt x="64949" y="277297"/>
                </a:lnTo>
                <a:cubicBezTo>
                  <a:pt x="64115" y="282595"/>
                  <a:pt x="66318" y="287953"/>
                  <a:pt x="70664" y="291108"/>
                </a:cubicBezTo>
                <a:cubicBezTo>
                  <a:pt x="75009" y="294263"/>
                  <a:pt x="80724" y="294739"/>
                  <a:pt x="85546" y="292298"/>
                </a:cubicBezTo>
                <a:lnTo>
                  <a:pt x="171510" y="248603"/>
                </a:lnTo>
                <a:lnTo>
                  <a:pt x="257413" y="292298"/>
                </a:lnTo>
                <a:cubicBezTo>
                  <a:pt x="262176" y="294739"/>
                  <a:pt x="267950" y="294263"/>
                  <a:pt x="272296" y="291108"/>
                </a:cubicBezTo>
                <a:cubicBezTo>
                  <a:pt x="276642" y="287953"/>
                  <a:pt x="278844" y="282654"/>
                  <a:pt x="278011" y="277297"/>
                </a:cubicBezTo>
                <a:lnTo>
                  <a:pt x="262950" y="182106"/>
                </a:lnTo>
                <a:lnTo>
                  <a:pt x="331053" y="113943"/>
                </a:lnTo>
                <a:cubicBezTo>
                  <a:pt x="334863" y="110133"/>
                  <a:pt x="336173" y="104537"/>
                  <a:pt x="334506" y="99417"/>
                </a:cubicBezTo>
                <a:cubicBezTo>
                  <a:pt x="332839" y="94298"/>
                  <a:pt x="328493" y="90547"/>
                  <a:pt x="323136" y="89714"/>
                </a:cubicBezTo>
                <a:lnTo>
                  <a:pt x="228005" y="74593"/>
                </a:lnTo>
                <a:lnTo>
                  <a:pt x="184249" y="-11251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" name="Text 4"/>
          <p:cNvSpPr/>
          <p:nvPr/>
        </p:nvSpPr>
        <p:spPr>
          <a:xfrm>
            <a:off x="889000" y="1778000"/>
            <a:ext cx="15011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核心三件套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3400" y="2387600"/>
            <a:ext cx="4914900" cy="2184400"/>
          </a:xfrm>
          <a:custGeom>
            <a:avLst/>
            <a:gdLst/>
            <a:ahLst/>
            <a:cxnLst/>
            <a:rect l="l" t="t" r="r" b="b"/>
            <a:pathLst>
              <a:path w="4914900" h="2184400">
                <a:moveTo>
                  <a:pt x="50800" y="0"/>
                </a:moveTo>
                <a:lnTo>
                  <a:pt x="4813304" y="0"/>
                </a:lnTo>
                <a:cubicBezTo>
                  <a:pt x="4869414" y="0"/>
                  <a:pt x="4914900" y="45486"/>
                  <a:pt x="4914900" y="101596"/>
                </a:cubicBezTo>
                <a:lnTo>
                  <a:pt x="4914900" y="2082804"/>
                </a:lnTo>
                <a:cubicBezTo>
                  <a:pt x="4914900" y="2138914"/>
                  <a:pt x="4869414" y="2184400"/>
                  <a:pt x="4813304" y="2184400"/>
                </a:cubicBezTo>
                <a:lnTo>
                  <a:pt x="50800" y="2184400"/>
                </a:lnTo>
                <a:cubicBezTo>
                  <a:pt x="22763" y="2184400"/>
                  <a:pt x="0" y="2161637"/>
                  <a:pt x="0" y="213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533400" y="2387600"/>
            <a:ext cx="50800" cy="2184400"/>
          </a:xfrm>
          <a:custGeom>
            <a:avLst/>
            <a:gdLst/>
            <a:ahLst/>
            <a:cxnLst/>
            <a:rect l="l" t="t" r="r" b="b"/>
            <a:pathLst>
              <a:path w="50800" h="2184400">
                <a:moveTo>
                  <a:pt x="50800" y="0"/>
                </a:moveTo>
                <a:lnTo>
                  <a:pt x="50800" y="0"/>
                </a:lnTo>
                <a:lnTo>
                  <a:pt x="50800" y="2184400"/>
                </a:lnTo>
                <a:lnTo>
                  <a:pt x="50800" y="2184400"/>
                </a:lnTo>
                <a:cubicBezTo>
                  <a:pt x="22763" y="2184400"/>
                  <a:pt x="0" y="2161637"/>
                  <a:pt x="0" y="213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9" name="Shape 7"/>
          <p:cNvSpPr/>
          <p:nvPr/>
        </p:nvSpPr>
        <p:spPr>
          <a:xfrm>
            <a:off x="887413" y="26543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0" y="23812"/>
                </a:moveTo>
                <a:lnTo>
                  <a:pt x="159693" y="23812"/>
                </a:lnTo>
                <a:lnTo>
                  <a:pt x="159693" y="183505"/>
                </a:lnTo>
                <a:lnTo>
                  <a:pt x="0" y="183505"/>
                </a:lnTo>
                <a:lnTo>
                  <a:pt x="0" y="23812"/>
                </a:lnTo>
                <a:close/>
                <a:moveTo>
                  <a:pt x="173682" y="23812"/>
                </a:moveTo>
                <a:lnTo>
                  <a:pt x="333375" y="23812"/>
                </a:lnTo>
                <a:lnTo>
                  <a:pt x="333375" y="183505"/>
                </a:lnTo>
                <a:lnTo>
                  <a:pt x="173682" y="183505"/>
                </a:lnTo>
                <a:lnTo>
                  <a:pt x="173682" y="23812"/>
                </a:lnTo>
                <a:close/>
                <a:moveTo>
                  <a:pt x="0" y="197495"/>
                </a:moveTo>
                <a:lnTo>
                  <a:pt x="159693" y="197495"/>
                </a:lnTo>
                <a:lnTo>
                  <a:pt x="159693" y="357188"/>
                </a:lnTo>
                <a:lnTo>
                  <a:pt x="0" y="357188"/>
                </a:lnTo>
                <a:lnTo>
                  <a:pt x="0" y="197495"/>
                </a:lnTo>
                <a:close/>
                <a:moveTo>
                  <a:pt x="173682" y="197495"/>
                </a:moveTo>
                <a:lnTo>
                  <a:pt x="333375" y="197495"/>
                </a:lnTo>
                <a:lnTo>
                  <a:pt x="333375" y="357188"/>
                </a:lnTo>
                <a:lnTo>
                  <a:pt x="173682" y="357188"/>
                </a:lnTo>
                <a:lnTo>
                  <a:pt x="173682" y="197495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0" name="Text 8"/>
          <p:cNvSpPr/>
          <p:nvPr/>
        </p:nvSpPr>
        <p:spPr>
          <a:xfrm>
            <a:off x="1441450" y="2641600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Word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12800" y="3200400"/>
            <a:ext cx="4495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文字处理专家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12800" y="3657600"/>
            <a:ext cx="44831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报告、论文、信件、合同等各类文档的制作与排版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681133" y="2387600"/>
            <a:ext cx="4914900" cy="2184400"/>
          </a:xfrm>
          <a:custGeom>
            <a:avLst/>
            <a:gdLst/>
            <a:ahLst/>
            <a:cxnLst/>
            <a:rect l="l" t="t" r="r" b="b"/>
            <a:pathLst>
              <a:path w="4914900" h="2184400">
                <a:moveTo>
                  <a:pt x="50800" y="0"/>
                </a:moveTo>
                <a:lnTo>
                  <a:pt x="4813304" y="0"/>
                </a:lnTo>
                <a:cubicBezTo>
                  <a:pt x="4869414" y="0"/>
                  <a:pt x="4914900" y="45486"/>
                  <a:pt x="4914900" y="101596"/>
                </a:cubicBezTo>
                <a:lnTo>
                  <a:pt x="4914900" y="2082804"/>
                </a:lnTo>
                <a:cubicBezTo>
                  <a:pt x="4914900" y="2138914"/>
                  <a:pt x="4869414" y="2184400"/>
                  <a:pt x="4813304" y="2184400"/>
                </a:cubicBezTo>
                <a:lnTo>
                  <a:pt x="50800" y="2184400"/>
                </a:lnTo>
                <a:cubicBezTo>
                  <a:pt x="22763" y="2184400"/>
                  <a:pt x="0" y="2161637"/>
                  <a:pt x="0" y="213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5681133" y="2387600"/>
            <a:ext cx="50800" cy="2184400"/>
          </a:xfrm>
          <a:custGeom>
            <a:avLst/>
            <a:gdLst/>
            <a:ahLst/>
            <a:cxnLst/>
            <a:rect l="l" t="t" r="r" b="b"/>
            <a:pathLst>
              <a:path w="50800" h="2184400">
                <a:moveTo>
                  <a:pt x="50800" y="0"/>
                </a:moveTo>
                <a:lnTo>
                  <a:pt x="50800" y="0"/>
                </a:lnTo>
                <a:lnTo>
                  <a:pt x="50800" y="2184400"/>
                </a:lnTo>
                <a:lnTo>
                  <a:pt x="50800" y="2184400"/>
                </a:lnTo>
                <a:cubicBezTo>
                  <a:pt x="22763" y="2184400"/>
                  <a:pt x="0" y="2161637"/>
                  <a:pt x="0" y="213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15" name="Shape 13"/>
          <p:cNvSpPr/>
          <p:nvPr/>
        </p:nvSpPr>
        <p:spPr>
          <a:xfrm>
            <a:off x="6035146" y="26543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90500" y="119063"/>
                </a:moveTo>
                <a:lnTo>
                  <a:pt x="190500" y="190500"/>
                </a:lnTo>
                <a:lnTo>
                  <a:pt x="285750" y="190500"/>
                </a:lnTo>
                <a:lnTo>
                  <a:pt x="285750" y="119063"/>
                </a:lnTo>
                <a:lnTo>
                  <a:pt x="190500" y="119063"/>
                </a:lnTo>
                <a:close/>
                <a:moveTo>
                  <a:pt x="142875" y="119063"/>
                </a:moveTo>
                <a:lnTo>
                  <a:pt x="47625" y="119063"/>
                </a:lnTo>
                <a:lnTo>
                  <a:pt x="47625" y="190500"/>
                </a:lnTo>
                <a:lnTo>
                  <a:pt x="142875" y="190500"/>
                </a:lnTo>
                <a:lnTo>
                  <a:pt x="142875" y="119063"/>
                </a:lnTo>
                <a:close/>
                <a:moveTo>
                  <a:pt x="0" y="238125"/>
                </a:moveTo>
                <a:lnTo>
                  <a:pt x="0" y="71438"/>
                </a:lnTo>
                <a:cubicBezTo>
                  <a:pt x="0" y="45169"/>
                  <a:pt x="21357" y="23812"/>
                  <a:pt x="47625" y="23812"/>
                </a:cubicBezTo>
                <a:lnTo>
                  <a:pt x="285750" y="23812"/>
                </a:lnTo>
                <a:cubicBezTo>
                  <a:pt x="312018" y="23812"/>
                  <a:pt x="333375" y="45169"/>
                  <a:pt x="333375" y="71438"/>
                </a:cubicBezTo>
                <a:lnTo>
                  <a:pt x="333375" y="309563"/>
                </a:lnTo>
                <a:cubicBezTo>
                  <a:pt x="333375" y="335831"/>
                  <a:pt x="312018" y="357188"/>
                  <a:pt x="285750" y="357188"/>
                </a:cubicBezTo>
                <a:lnTo>
                  <a:pt x="47625" y="357188"/>
                </a:lnTo>
                <a:cubicBezTo>
                  <a:pt x="21357" y="357188"/>
                  <a:pt x="0" y="335831"/>
                  <a:pt x="0" y="309563"/>
                </a:cubicBezTo>
                <a:lnTo>
                  <a:pt x="0" y="238125"/>
                </a:lnTo>
                <a:close/>
                <a:moveTo>
                  <a:pt x="285750" y="238125"/>
                </a:moveTo>
                <a:lnTo>
                  <a:pt x="190500" y="238125"/>
                </a:lnTo>
                <a:lnTo>
                  <a:pt x="190500" y="309563"/>
                </a:lnTo>
                <a:lnTo>
                  <a:pt x="285750" y="309563"/>
                </a:lnTo>
                <a:lnTo>
                  <a:pt x="285750" y="238125"/>
                </a:lnTo>
                <a:close/>
                <a:moveTo>
                  <a:pt x="142875" y="309563"/>
                </a:moveTo>
                <a:lnTo>
                  <a:pt x="142875" y="238125"/>
                </a:lnTo>
                <a:lnTo>
                  <a:pt x="47625" y="238125"/>
                </a:lnTo>
                <a:lnTo>
                  <a:pt x="47625" y="309563"/>
                </a:lnTo>
                <a:lnTo>
                  <a:pt x="142875" y="309563"/>
                </a:ln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16" name="Text 14"/>
          <p:cNvSpPr/>
          <p:nvPr/>
        </p:nvSpPr>
        <p:spPr>
          <a:xfrm>
            <a:off x="6589184" y="2641600"/>
            <a:ext cx="889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Excel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960533" y="3200400"/>
            <a:ext cx="4495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电子表格利器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960533" y="3657600"/>
            <a:ext cx="44831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数据计算、统计分析、图表可视化的全能工具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828867" y="2387600"/>
            <a:ext cx="4914900" cy="2184400"/>
          </a:xfrm>
          <a:custGeom>
            <a:avLst/>
            <a:gdLst/>
            <a:ahLst/>
            <a:cxnLst/>
            <a:rect l="l" t="t" r="r" b="b"/>
            <a:pathLst>
              <a:path w="4914900" h="2184400">
                <a:moveTo>
                  <a:pt x="50800" y="0"/>
                </a:moveTo>
                <a:lnTo>
                  <a:pt x="4813304" y="0"/>
                </a:lnTo>
                <a:cubicBezTo>
                  <a:pt x="4869414" y="0"/>
                  <a:pt x="4914900" y="45486"/>
                  <a:pt x="4914900" y="101596"/>
                </a:cubicBezTo>
                <a:lnTo>
                  <a:pt x="4914900" y="2082804"/>
                </a:lnTo>
                <a:cubicBezTo>
                  <a:pt x="4914900" y="2138914"/>
                  <a:pt x="4869414" y="2184400"/>
                  <a:pt x="4813304" y="2184400"/>
                </a:cubicBezTo>
                <a:lnTo>
                  <a:pt x="50800" y="2184400"/>
                </a:lnTo>
                <a:cubicBezTo>
                  <a:pt x="22763" y="2184400"/>
                  <a:pt x="0" y="2161637"/>
                  <a:pt x="0" y="213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10828867" y="2387600"/>
            <a:ext cx="50800" cy="2184400"/>
          </a:xfrm>
          <a:custGeom>
            <a:avLst/>
            <a:gdLst/>
            <a:ahLst/>
            <a:cxnLst/>
            <a:rect l="l" t="t" r="r" b="b"/>
            <a:pathLst>
              <a:path w="50800" h="2184400">
                <a:moveTo>
                  <a:pt x="50800" y="0"/>
                </a:moveTo>
                <a:lnTo>
                  <a:pt x="50800" y="0"/>
                </a:lnTo>
                <a:lnTo>
                  <a:pt x="50800" y="2184400"/>
                </a:lnTo>
                <a:lnTo>
                  <a:pt x="50800" y="2184400"/>
                </a:lnTo>
                <a:cubicBezTo>
                  <a:pt x="22763" y="2184400"/>
                  <a:pt x="0" y="2161637"/>
                  <a:pt x="0" y="213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1" name="Shape 19"/>
          <p:cNvSpPr/>
          <p:nvPr/>
        </p:nvSpPr>
        <p:spPr>
          <a:xfrm>
            <a:off x="11159067" y="2654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9039" y="170036"/>
                </a:moveTo>
                <a:cubicBezTo>
                  <a:pt x="58936" y="100831"/>
                  <a:pt x="118542" y="47625"/>
                  <a:pt x="190500" y="47625"/>
                </a:cubicBezTo>
                <a:cubicBezTo>
                  <a:pt x="229939" y="47625"/>
                  <a:pt x="265658" y="63624"/>
                  <a:pt x="291554" y="89446"/>
                </a:cubicBezTo>
                <a:cubicBezTo>
                  <a:pt x="291703" y="89595"/>
                  <a:pt x="291852" y="89743"/>
                  <a:pt x="292001" y="89892"/>
                </a:cubicBezTo>
                <a:lnTo>
                  <a:pt x="297656" y="95250"/>
                </a:lnTo>
                <a:lnTo>
                  <a:pt x="262012" y="95250"/>
                </a:lnTo>
                <a:cubicBezTo>
                  <a:pt x="248841" y="95250"/>
                  <a:pt x="238199" y="105891"/>
                  <a:pt x="238199" y="119063"/>
                </a:cubicBezTo>
                <a:cubicBezTo>
                  <a:pt x="238199" y="132234"/>
                  <a:pt x="248841" y="142875"/>
                  <a:pt x="262012" y="142875"/>
                </a:cubicBezTo>
                <a:lnTo>
                  <a:pt x="357262" y="142875"/>
                </a:lnTo>
                <a:cubicBezTo>
                  <a:pt x="370433" y="142875"/>
                  <a:pt x="381074" y="132234"/>
                  <a:pt x="381074" y="119063"/>
                </a:cubicBezTo>
                <a:lnTo>
                  <a:pt x="381074" y="23812"/>
                </a:lnTo>
                <a:cubicBezTo>
                  <a:pt x="381074" y="10641"/>
                  <a:pt x="370433" y="0"/>
                  <a:pt x="357262" y="0"/>
                </a:cubicBezTo>
                <a:cubicBezTo>
                  <a:pt x="344091" y="0"/>
                  <a:pt x="333449" y="10641"/>
                  <a:pt x="333449" y="23812"/>
                </a:cubicBezTo>
                <a:lnTo>
                  <a:pt x="333449" y="63550"/>
                </a:lnTo>
                <a:lnTo>
                  <a:pt x="325041" y="55587"/>
                </a:lnTo>
                <a:cubicBezTo>
                  <a:pt x="290587" y="21282"/>
                  <a:pt x="242962" y="0"/>
                  <a:pt x="190500" y="0"/>
                </a:cubicBezTo>
                <a:cubicBezTo>
                  <a:pt x="94506" y="0"/>
                  <a:pt x="15106" y="70991"/>
                  <a:pt x="1935" y="163339"/>
                </a:cubicBezTo>
                <a:cubicBezTo>
                  <a:pt x="74" y="176361"/>
                  <a:pt x="9079" y="188416"/>
                  <a:pt x="22101" y="190277"/>
                </a:cubicBezTo>
                <a:cubicBezTo>
                  <a:pt x="35123" y="192137"/>
                  <a:pt x="47179" y="183059"/>
                  <a:pt x="49039" y="170111"/>
                </a:cubicBezTo>
                <a:close/>
                <a:moveTo>
                  <a:pt x="379065" y="217661"/>
                </a:moveTo>
                <a:cubicBezTo>
                  <a:pt x="380926" y="204639"/>
                  <a:pt x="371847" y="192584"/>
                  <a:pt x="358899" y="190723"/>
                </a:cubicBezTo>
                <a:cubicBezTo>
                  <a:pt x="345951" y="188863"/>
                  <a:pt x="333821" y="197941"/>
                  <a:pt x="331961" y="210889"/>
                </a:cubicBezTo>
                <a:cubicBezTo>
                  <a:pt x="322064" y="280095"/>
                  <a:pt x="262458" y="333301"/>
                  <a:pt x="190500" y="333301"/>
                </a:cubicBezTo>
                <a:cubicBezTo>
                  <a:pt x="151061" y="333301"/>
                  <a:pt x="115342" y="317302"/>
                  <a:pt x="89446" y="291480"/>
                </a:cubicBezTo>
                <a:cubicBezTo>
                  <a:pt x="89297" y="291331"/>
                  <a:pt x="89148" y="291182"/>
                  <a:pt x="88999" y="291033"/>
                </a:cubicBezTo>
                <a:lnTo>
                  <a:pt x="83344" y="285676"/>
                </a:lnTo>
                <a:lnTo>
                  <a:pt x="118988" y="285676"/>
                </a:lnTo>
                <a:cubicBezTo>
                  <a:pt x="132159" y="285676"/>
                  <a:pt x="142801" y="275034"/>
                  <a:pt x="142801" y="261863"/>
                </a:cubicBezTo>
                <a:cubicBezTo>
                  <a:pt x="142801" y="248692"/>
                  <a:pt x="132159" y="238051"/>
                  <a:pt x="118988" y="238051"/>
                </a:cubicBezTo>
                <a:lnTo>
                  <a:pt x="23812" y="238125"/>
                </a:lnTo>
                <a:cubicBezTo>
                  <a:pt x="17487" y="238125"/>
                  <a:pt x="11385" y="240655"/>
                  <a:pt x="6921" y="245194"/>
                </a:cubicBezTo>
                <a:cubicBezTo>
                  <a:pt x="2456" y="249734"/>
                  <a:pt x="-74" y="255761"/>
                  <a:pt x="0" y="262161"/>
                </a:cubicBezTo>
                <a:lnTo>
                  <a:pt x="744" y="356667"/>
                </a:lnTo>
                <a:cubicBezTo>
                  <a:pt x="819" y="369838"/>
                  <a:pt x="11609" y="380405"/>
                  <a:pt x="24780" y="380256"/>
                </a:cubicBezTo>
                <a:cubicBezTo>
                  <a:pt x="37951" y="380107"/>
                  <a:pt x="48518" y="369391"/>
                  <a:pt x="48369" y="356220"/>
                </a:cubicBezTo>
                <a:lnTo>
                  <a:pt x="48071" y="317897"/>
                </a:lnTo>
                <a:lnTo>
                  <a:pt x="56034" y="325413"/>
                </a:lnTo>
                <a:cubicBezTo>
                  <a:pt x="90488" y="359718"/>
                  <a:pt x="138038" y="381000"/>
                  <a:pt x="190500" y="381000"/>
                </a:cubicBezTo>
                <a:cubicBezTo>
                  <a:pt x="286494" y="381000"/>
                  <a:pt x="365894" y="310009"/>
                  <a:pt x="379065" y="217661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2" name="Text 20"/>
          <p:cNvSpPr/>
          <p:nvPr/>
        </p:nvSpPr>
        <p:spPr>
          <a:xfrm>
            <a:off x="11736917" y="2641600"/>
            <a:ext cx="1752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PowerPoint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108267" y="3200400"/>
            <a:ext cx="4495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演示文稿艺术家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108267" y="3657600"/>
            <a:ext cx="44831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演讲、汇报、宣传的视觉化呈现工具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8000" y="48768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90500" y="133350"/>
                </a:moveTo>
                <a:cubicBezTo>
                  <a:pt x="224670" y="133350"/>
                  <a:pt x="252413" y="105608"/>
                  <a:pt x="252413" y="71438"/>
                </a:cubicBezTo>
                <a:cubicBezTo>
                  <a:pt x="252413" y="37267"/>
                  <a:pt x="224670" y="9525"/>
                  <a:pt x="190500" y="9525"/>
                </a:cubicBezTo>
                <a:cubicBezTo>
                  <a:pt x="156330" y="9525"/>
                  <a:pt x="128588" y="37267"/>
                  <a:pt x="128588" y="71438"/>
                </a:cubicBezTo>
                <a:cubicBezTo>
                  <a:pt x="128588" y="105608"/>
                  <a:pt x="156330" y="133350"/>
                  <a:pt x="190500" y="133350"/>
                </a:cubicBezTo>
                <a:close/>
                <a:moveTo>
                  <a:pt x="57150" y="138113"/>
                </a:moveTo>
                <a:cubicBezTo>
                  <a:pt x="80806" y="138113"/>
                  <a:pt x="100013" y="118906"/>
                  <a:pt x="100013" y="95250"/>
                </a:cubicBezTo>
                <a:cubicBezTo>
                  <a:pt x="100013" y="71594"/>
                  <a:pt x="80806" y="52388"/>
                  <a:pt x="57150" y="52388"/>
                </a:cubicBezTo>
                <a:cubicBezTo>
                  <a:pt x="33494" y="52388"/>
                  <a:pt x="14288" y="71594"/>
                  <a:pt x="14288" y="95250"/>
                </a:cubicBezTo>
                <a:cubicBezTo>
                  <a:pt x="14288" y="118906"/>
                  <a:pt x="33494" y="138113"/>
                  <a:pt x="57150" y="138113"/>
                </a:cubicBezTo>
                <a:close/>
                <a:moveTo>
                  <a:pt x="0" y="247650"/>
                </a:moveTo>
                <a:lnTo>
                  <a:pt x="0" y="266700"/>
                </a:lnTo>
                <a:cubicBezTo>
                  <a:pt x="0" y="277237"/>
                  <a:pt x="8513" y="285750"/>
                  <a:pt x="19050" y="285750"/>
                </a:cubicBezTo>
                <a:lnTo>
                  <a:pt x="70664" y="285750"/>
                </a:lnTo>
                <a:cubicBezTo>
                  <a:pt x="68104" y="279916"/>
                  <a:pt x="66675" y="273487"/>
                  <a:pt x="66675" y="266700"/>
                </a:cubicBezTo>
                <a:lnTo>
                  <a:pt x="66675" y="257175"/>
                </a:lnTo>
                <a:cubicBezTo>
                  <a:pt x="66675" y="225504"/>
                  <a:pt x="78581" y="196572"/>
                  <a:pt x="98167" y="174665"/>
                </a:cubicBezTo>
                <a:cubicBezTo>
                  <a:pt x="91202" y="172581"/>
                  <a:pt x="83820" y="171450"/>
                  <a:pt x="76200" y="171450"/>
                </a:cubicBezTo>
                <a:cubicBezTo>
                  <a:pt x="34111" y="171450"/>
                  <a:pt x="0" y="205561"/>
                  <a:pt x="0" y="247650"/>
                </a:cubicBezTo>
                <a:close/>
                <a:moveTo>
                  <a:pt x="366712" y="95250"/>
                </a:moveTo>
                <a:cubicBezTo>
                  <a:pt x="366712" y="71594"/>
                  <a:pt x="347506" y="52388"/>
                  <a:pt x="323850" y="52388"/>
                </a:cubicBezTo>
                <a:cubicBezTo>
                  <a:pt x="300194" y="52388"/>
                  <a:pt x="280987" y="71594"/>
                  <a:pt x="280987" y="95250"/>
                </a:cubicBezTo>
                <a:cubicBezTo>
                  <a:pt x="280987" y="118906"/>
                  <a:pt x="300194" y="138113"/>
                  <a:pt x="323850" y="138113"/>
                </a:cubicBezTo>
                <a:cubicBezTo>
                  <a:pt x="347506" y="138113"/>
                  <a:pt x="366712" y="118906"/>
                  <a:pt x="366712" y="95250"/>
                </a:cubicBezTo>
                <a:close/>
                <a:moveTo>
                  <a:pt x="95250" y="257175"/>
                </a:moveTo>
                <a:lnTo>
                  <a:pt x="95250" y="266700"/>
                </a:lnTo>
                <a:cubicBezTo>
                  <a:pt x="95250" y="277237"/>
                  <a:pt x="103763" y="285750"/>
                  <a:pt x="114300" y="285750"/>
                </a:cubicBezTo>
                <a:lnTo>
                  <a:pt x="207645" y="285750"/>
                </a:lnTo>
                <a:cubicBezTo>
                  <a:pt x="203418" y="272891"/>
                  <a:pt x="203895" y="259318"/>
                  <a:pt x="214015" y="247650"/>
                </a:cubicBezTo>
                <a:cubicBezTo>
                  <a:pt x="205680" y="238006"/>
                  <a:pt x="201811" y="224016"/>
                  <a:pt x="207228" y="209967"/>
                </a:cubicBezTo>
                <a:cubicBezTo>
                  <a:pt x="211157" y="199787"/>
                  <a:pt x="216694" y="190262"/>
                  <a:pt x="223540" y="181808"/>
                </a:cubicBezTo>
                <a:cubicBezTo>
                  <a:pt x="226755" y="177879"/>
                  <a:pt x="230445" y="174843"/>
                  <a:pt x="234434" y="172641"/>
                </a:cubicBezTo>
                <a:cubicBezTo>
                  <a:pt x="221278" y="165795"/>
                  <a:pt x="206335" y="161925"/>
                  <a:pt x="190500" y="161925"/>
                </a:cubicBezTo>
                <a:cubicBezTo>
                  <a:pt x="137874" y="161925"/>
                  <a:pt x="95250" y="204549"/>
                  <a:pt x="95250" y="257175"/>
                </a:cubicBezTo>
                <a:close/>
                <a:moveTo>
                  <a:pt x="371832" y="230922"/>
                </a:moveTo>
                <a:cubicBezTo>
                  <a:pt x="375583" y="228779"/>
                  <a:pt x="377488" y="224314"/>
                  <a:pt x="375880" y="220206"/>
                </a:cubicBezTo>
                <a:cubicBezTo>
                  <a:pt x="373023" y="212824"/>
                  <a:pt x="369034" y="205859"/>
                  <a:pt x="364034" y="199727"/>
                </a:cubicBezTo>
                <a:cubicBezTo>
                  <a:pt x="361295" y="196334"/>
                  <a:pt x="356473" y="195739"/>
                  <a:pt x="352723" y="197941"/>
                </a:cubicBezTo>
                <a:cubicBezTo>
                  <a:pt x="339745" y="205442"/>
                  <a:pt x="323790" y="196275"/>
                  <a:pt x="323790" y="181213"/>
                </a:cubicBezTo>
                <a:cubicBezTo>
                  <a:pt x="323790" y="176867"/>
                  <a:pt x="320873" y="172998"/>
                  <a:pt x="316587" y="172343"/>
                </a:cubicBezTo>
                <a:cubicBezTo>
                  <a:pt x="308908" y="171152"/>
                  <a:pt x="300633" y="171152"/>
                  <a:pt x="292953" y="172343"/>
                </a:cubicBezTo>
                <a:cubicBezTo>
                  <a:pt x="288667" y="172998"/>
                  <a:pt x="285750" y="176867"/>
                  <a:pt x="285750" y="181213"/>
                </a:cubicBezTo>
                <a:cubicBezTo>
                  <a:pt x="285750" y="196215"/>
                  <a:pt x="269796" y="205442"/>
                  <a:pt x="256818" y="197941"/>
                </a:cubicBezTo>
                <a:cubicBezTo>
                  <a:pt x="253067" y="195798"/>
                  <a:pt x="248245" y="196394"/>
                  <a:pt x="245507" y="199727"/>
                </a:cubicBezTo>
                <a:cubicBezTo>
                  <a:pt x="240506" y="205859"/>
                  <a:pt x="236518" y="212824"/>
                  <a:pt x="233660" y="220206"/>
                </a:cubicBezTo>
                <a:cubicBezTo>
                  <a:pt x="232112" y="224254"/>
                  <a:pt x="233958" y="228719"/>
                  <a:pt x="237708" y="230862"/>
                </a:cubicBezTo>
                <a:cubicBezTo>
                  <a:pt x="250746" y="238363"/>
                  <a:pt x="250746" y="256758"/>
                  <a:pt x="237708" y="264319"/>
                </a:cubicBezTo>
                <a:cubicBezTo>
                  <a:pt x="233958" y="266462"/>
                  <a:pt x="232053" y="270927"/>
                  <a:pt x="233660" y="274975"/>
                </a:cubicBezTo>
                <a:cubicBezTo>
                  <a:pt x="236518" y="282357"/>
                  <a:pt x="240506" y="289322"/>
                  <a:pt x="245507" y="295454"/>
                </a:cubicBezTo>
                <a:cubicBezTo>
                  <a:pt x="248245" y="298847"/>
                  <a:pt x="253067" y="299442"/>
                  <a:pt x="256818" y="297240"/>
                </a:cubicBezTo>
                <a:cubicBezTo>
                  <a:pt x="269796" y="289739"/>
                  <a:pt x="285750" y="298966"/>
                  <a:pt x="285750" y="313968"/>
                </a:cubicBezTo>
                <a:cubicBezTo>
                  <a:pt x="285750" y="318314"/>
                  <a:pt x="288667" y="322183"/>
                  <a:pt x="292953" y="322838"/>
                </a:cubicBezTo>
                <a:cubicBezTo>
                  <a:pt x="300633" y="324029"/>
                  <a:pt x="308908" y="324029"/>
                  <a:pt x="316587" y="322838"/>
                </a:cubicBezTo>
                <a:cubicBezTo>
                  <a:pt x="320873" y="322183"/>
                  <a:pt x="323790" y="318314"/>
                  <a:pt x="323790" y="313968"/>
                </a:cubicBezTo>
                <a:cubicBezTo>
                  <a:pt x="323790" y="298966"/>
                  <a:pt x="339745" y="289739"/>
                  <a:pt x="352723" y="297240"/>
                </a:cubicBezTo>
                <a:cubicBezTo>
                  <a:pt x="356473" y="299383"/>
                  <a:pt x="361295" y="298787"/>
                  <a:pt x="364034" y="295454"/>
                </a:cubicBezTo>
                <a:cubicBezTo>
                  <a:pt x="369034" y="289322"/>
                  <a:pt x="373023" y="282357"/>
                  <a:pt x="375880" y="274975"/>
                </a:cubicBezTo>
                <a:cubicBezTo>
                  <a:pt x="377428" y="270927"/>
                  <a:pt x="375583" y="266462"/>
                  <a:pt x="371832" y="264319"/>
                </a:cubicBezTo>
                <a:cubicBezTo>
                  <a:pt x="358795" y="256818"/>
                  <a:pt x="358795" y="238423"/>
                  <a:pt x="371832" y="230862"/>
                </a:cubicBezTo>
                <a:close/>
                <a:moveTo>
                  <a:pt x="280987" y="247650"/>
                </a:moveTo>
                <a:cubicBezTo>
                  <a:pt x="280987" y="234508"/>
                  <a:pt x="291658" y="223838"/>
                  <a:pt x="304800" y="223838"/>
                </a:cubicBezTo>
                <a:cubicBezTo>
                  <a:pt x="317942" y="223838"/>
                  <a:pt x="328613" y="234508"/>
                  <a:pt x="328613" y="247650"/>
                </a:cubicBezTo>
                <a:cubicBezTo>
                  <a:pt x="328613" y="260792"/>
                  <a:pt x="317942" y="271463"/>
                  <a:pt x="304800" y="271463"/>
                </a:cubicBezTo>
                <a:cubicBezTo>
                  <a:pt x="291658" y="271463"/>
                  <a:pt x="280987" y="260792"/>
                  <a:pt x="280987" y="24765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6" name="Text 24"/>
          <p:cNvSpPr/>
          <p:nvPr/>
        </p:nvSpPr>
        <p:spPr>
          <a:xfrm>
            <a:off x="889000" y="4826000"/>
            <a:ext cx="15011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协同办公生态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12233" y="5439833"/>
            <a:ext cx="4936067" cy="1176867"/>
          </a:xfrm>
          <a:custGeom>
            <a:avLst/>
            <a:gdLst/>
            <a:ahLst/>
            <a:cxnLst/>
            <a:rect l="l" t="t" r="r" b="b"/>
            <a:pathLst>
              <a:path w="4936067" h="1176867">
                <a:moveTo>
                  <a:pt x="101599" y="0"/>
                </a:moveTo>
                <a:lnTo>
                  <a:pt x="4834468" y="0"/>
                </a:lnTo>
                <a:cubicBezTo>
                  <a:pt x="4890579" y="0"/>
                  <a:pt x="4936067" y="45487"/>
                  <a:pt x="4936067" y="101599"/>
                </a:cubicBezTo>
                <a:lnTo>
                  <a:pt x="4936067" y="1075268"/>
                </a:lnTo>
                <a:cubicBezTo>
                  <a:pt x="4936067" y="1131379"/>
                  <a:pt x="4890579" y="1176867"/>
                  <a:pt x="4834468" y="1176867"/>
                </a:cubicBezTo>
                <a:lnTo>
                  <a:pt x="101599" y="1176867"/>
                </a:lnTo>
                <a:cubicBezTo>
                  <a:pt x="45487" y="1176867"/>
                  <a:pt x="0" y="1131379"/>
                  <a:pt x="0" y="1075268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735542" y="5698068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0" y="166688"/>
                </a:moveTo>
                <a:cubicBezTo>
                  <a:pt x="0" y="206127"/>
                  <a:pt x="31998" y="238125"/>
                  <a:pt x="71438" y="238125"/>
                </a:cubicBezTo>
                <a:lnTo>
                  <a:pt x="222250" y="238125"/>
                </a:lnTo>
                <a:cubicBezTo>
                  <a:pt x="257324" y="238125"/>
                  <a:pt x="285750" y="209699"/>
                  <a:pt x="285750" y="174625"/>
                </a:cubicBezTo>
                <a:cubicBezTo>
                  <a:pt x="285750" y="149027"/>
                  <a:pt x="270619" y="126950"/>
                  <a:pt x="248791" y="116929"/>
                </a:cubicBezTo>
                <a:cubicBezTo>
                  <a:pt x="252115" y="110430"/>
                  <a:pt x="254000" y="103039"/>
                  <a:pt x="254000" y="95250"/>
                </a:cubicBezTo>
                <a:cubicBezTo>
                  <a:pt x="254000" y="68957"/>
                  <a:pt x="232668" y="47625"/>
                  <a:pt x="206375" y="47625"/>
                </a:cubicBezTo>
                <a:cubicBezTo>
                  <a:pt x="197594" y="47625"/>
                  <a:pt x="189409" y="50006"/>
                  <a:pt x="182364" y="54124"/>
                </a:cubicBezTo>
                <a:cubicBezTo>
                  <a:pt x="170408" y="31403"/>
                  <a:pt x="146546" y="15875"/>
                  <a:pt x="119063" y="15875"/>
                </a:cubicBezTo>
                <a:cubicBezTo>
                  <a:pt x="79623" y="15875"/>
                  <a:pt x="47625" y="47873"/>
                  <a:pt x="47625" y="87313"/>
                </a:cubicBezTo>
                <a:cubicBezTo>
                  <a:pt x="47625" y="91281"/>
                  <a:pt x="47972" y="95200"/>
                  <a:pt x="48568" y="98971"/>
                </a:cubicBezTo>
                <a:cubicBezTo>
                  <a:pt x="20340" y="108496"/>
                  <a:pt x="0" y="135235"/>
                  <a:pt x="0" y="166688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9" name="Text 27"/>
          <p:cNvSpPr/>
          <p:nvPr/>
        </p:nvSpPr>
        <p:spPr>
          <a:xfrm>
            <a:off x="1138767" y="5647268"/>
            <a:ext cx="123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OneDrive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19667" y="6104468"/>
            <a:ext cx="462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云存储与同步,随时随地访问文件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659967" y="5439833"/>
            <a:ext cx="4936067" cy="1176867"/>
          </a:xfrm>
          <a:custGeom>
            <a:avLst/>
            <a:gdLst/>
            <a:ahLst/>
            <a:cxnLst/>
            <a:rect l="l" t="t" r="r" b="b"/>
            <a:pathLst>
              <a:path w="4936067" h="1176867">
                <a:moveTo>
                  <a:pt x="101599" y="0"/>
                </a:moveTo>
                <a:lnTo>
                  <a:pt x="4834468" y="0"/>
                </a:lnTo>
                <a:cubicBezTo>
                  <a:pt x="4890579" y="0"/>
                  <a:pt x="4936067" y="45487"/>
                  <a:pt x="4936067" y="101599"/>
                </a:cubicBezTo>
                <a:lnTo>
                  <a:pt x="4936067" y="1075268"/>
                </a:lnTo>
                <a:cubicBezTo>
                  <a:pt x="4936067" y="1131379"/>
                  <a:pt x="4890579" y="1176867"/>
                  <a:pt x="4834468" y="1176867"/>
                </a:cubicBezTo>
                <a:lnTo>
                  <a:pt x="101599" y="1176867"/>
                </a:lnTo>
                <a:cubicBezTo>
                  <a:pt x="45487" y="1176867"/>
                  <a:pt x="0" y="1131379"/>
                  <a:pt x="0" y="1075268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5883275" y="5698068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23031" y="43656"/>
                </a:moveTo>
                <a:lnTo>
                  <a:pt x="162719" y="43656"/>
                </a:lnTo>
                <a:lnTo>
                  <a:pt x="162719" y="67469"/>
                </a:lnTo>
                <a:lnTo>
                  <a:pt x="123031" y="67469"/>
                </a:lnTo>
                <a:lnTo>
                  <a:pt x="123031" y="43656"/>
                </a:lnTo>
                <a:close/>
                <a:moveTo>
                  <a:pt x="119063" y="15875"/>
                </a:moveTo>
                <a:cubicBezTo>
                  <a:pt x="105916" y="15875"/>
                  <a:pt x="95250" y="26541"/>
                  <a:pt x="95250" y="39688"/>
                </a:cubicBezTo>
                <a:lnTo>
                  <a:pt x="95250" y="71438"/>
                </a:lnTo>
                <a:cubicBezTo>
                  <a:pt x="95250" y="84584"/>
                  <a:pt x="105916" y="95250"/>
                  <a:pt x="119063" y="95250"/>
                </a:cubicBezTo>
                <a:lnTo>
                  <a:pt x="127000" y="95250"/>
                </a:lnTo>
                <a:lnTo>
                  <a:pt x="127000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63500" y="142875"/>
                </a:lnTo>
                <a:lnTo>
                  <a:pt x="63500" y="158750"/>
                </a:lnTo>
                <a:lnTo>
                  <a:pt x="55563" y="158750"/>
                </a:lnTo>
                <a:cubicBezTo>
                  <a:pt x="42416" y="158750"/>
                  <a:pt x="31750" y="169416"/>
                  <a:pt x="31750" y="182563"/>
                </a:cubicBezTo>
                <a:lnTo>
                  <a:pt x="31750" y="214313"/>
                </a:lnTo>
                <a:cubicBezTo>
                  <a:pt x="31750" y="227459"/>
                  <a:pt x="42416" y="238125"/>
                  <a:pt x="55563" y="238125"/>
                </a:cubicBezTo>
                <a:lnTo>
                  <a:pt x="103188" y="238125"/>
                </a:lnTo>
                <a:cubicBezTo>
                  <a:pt x="116334" y="238125"/>
                  <a:pt x="127000" y="227459"/>
                  <a:pt x="127000" y="214313"/>
                </a:cubicBezTo>
                <a:lnTo>
                  <a:pt x="127000" y="182563"/>
                </a:lnTo>
                <a:cubicBezTo>
                  <a:pt x="127000" y="169416"/>
                  <a:pt x="116334" y="158750"/>
                  <a:pt x="103188" y="158750"/>
                </a:cubicBezTo>
                <a:lnTo>
                  <a:pt x="95250" y="158750"/>
                </a:lnTo>
                <a:lnTo>
                  <a:pt x="95250" y="142875"/>
                </a:lnTo>
                <a:lnTo>
                  <a:pt x="190500" y="142875"/>
                </a:lnTo>
                <a:lnTo>
                  <a:pt x="190500" y="158750"/>
                </a:lnTo>
                <a:lnTo>
                  <a:pt x="182563" y="158750"/>
                </a:lnTo>
                <a:cubicBezTo>
                  <a:pt x="169416" y="158750"/>
                  <a:pt x="158750" y="169416"/>
                  <a:pt x="158750" y="182563"/>
                </a:cubicBezTo>
                <a:lnTo>
                  <a:pt x="158750" y="214313"/>
                </a:lnTo>
                <a:cubicBezTo>
                  <a:pt x="158750" y="227459"/>
                  <a:pt x="169416" y="238125"/>
                  <a:pt x="182563" y="238125"/>
                </a:cubicBezTo>
                <a:lnTo>
                  <a:pt x="230188" y="238125"/>
                </a:lnTo>
                <a:cubicBezTo>
                  <a:pt x="243334" y="238125"/>
                  <a:pt x="254000" y="227459"/>
                  <a:pt x="254000" y="214313"/>
                </a:cubicBezTo>
                <a:lnTo>
                  <a:pt x="254000" y="182563"/>
                </a:lnTo>
                <a:cubicBezTo>
                  <a:pt x="254000" y="169416"/>
                  <a:pt x="243334" y="158750"/>
                  <a:pt x="230188" y="158750"/>
                </a:cubicBezTo>
                <a:lnTo>
                  <a:pt x="222250" y="158750"/>
                </a:lnTo>
                <a:lnTo>
                  <a:pt x="222250" y="142875"/>
                </a:lnTo>
                <a:lnTo>
                  <a:pt x="269875" y="142875"/>
                </a:lnTo>
                <a:cubicBezTo>
                  <a:pt x="278656" y="142875"/>
                  <a:pt x="285750" y="135781"/>
                  <a:pt x="285750" y="127000"/>
                </a:cubicBezTo>
                <a:cubicBezTo>
                  <a:pt x="285750" y="118219"/>
                  <a:pt x="278656" y="111125"/>
                  <a:pt x="269875" y="111125"/>
                </a:cubicBezTo>
                <a:lnTo>
                  <a:pt x="158750" y="111125"/>
                </a:lnTo>
                <a:lnTo>
                  <a:pt x="158750" y="95250"/>
                </a:lnTo>
                <a:lnTo>
                  <a:pt x="166688" y="95250"/>
                </a:lnTo>
                <a:cubicBezTo>
                  <a:pt x="179834" y="95250"/>
                  <a:pt x="190500" y="84584"/>
                  <a:pt x="190500" y="71438"/>
                </a:cubicBezTo>
                <a:lnTo>
                  <a:pt x="190500" y="39688"/>
                </a:lnTo>
                <a:cubicBezTo>
                  <a:pt x="190500" y="26541"/>
                  <a:pt x="179834" y="15875"/>
                  <a:pt x="166688" y="15875"/>
                </a:cubicBezTo>
                <a:lnTo>
                  <a:pt x="119063" y="15875"/>
                </a:lnTo>
                <a:close/>
                <a:moveTo>
                  <a:pt x="222250" y="186531"/>
                </a:moveTo>
                <a:lnTo>
                  <a:pt x="226219" y="186531"/>
                </a:lnTo>
                <a:lnTo>
                  <a:pt x="226219" y="210344"/>
                </a:lnTo>
                <a:lnTo>
                  <a:pt x="186531" y="210344"/>
                </a:lnTo>
                <a:lnTo>
                  <a:pt x="186531" y="186531"/>
                </a:lnTo>
                <a:lnTo>
                  <a:pt x="222250" y="186531"/>
                </a:lnTo>
                <a:close/>
                <a:moveTo>
                  <a:pt x="95250" y="186531"/>
                </a:moveTo>
                <a:lnTo>
                  <a:pt x="99219" y="186531"/>
                </a:lnTo>
                <a:lnTo>
                  <a:pt x="99219" y="210344"/>
                </a:lnTo>
                <a:lnTo>
                  <a:pt x="59531" y="210344"/>
                </a:lnTo>
                <a:lnTo>
                  <a:pt x="59531" y="186531"/>
                </a:lnTo>
                <a:lnTo>
                  <a:pt x="95250" y="186531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3" name="Text 31"/>
          <p:cNvSpPr/>
          <p:nvPr/>
        </p:nvSpPr>
        <p:spPr>
          <a:xfrm>
            <a:off x="6286500" y="5647268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SharePoint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867400" y="6104468"/>
            <a:ext cx="462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团队协作平台,文档共享与管理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0807700" y="5439833"/>
            <a:ext cx="4936067" cy="1176867"/>
          </a:xfrm>
          <a:custGeom>
            <a:avLst/>
            <a:gdLst/>
            <a:ahLst/>
            <a:cxnLst/>
            <a:rect l="l" t="t" r="r" b="b"/>
            <a:pathLst>
              <a:path w="4936067" h="1176867">
                <a:moveTo>
                  <a:pt x="101599" y="0"/>
                </a:moveTo>
                <a:lnTo>
                  <a:pt x="4834468" y="0"/>
                </a:lnTo>
                <a:cubicBezTo>
                  <a:pt x="4890579" y="0"/>
                  <a:pt x="4936067" y="45487"/>
                  <a:pt x="4936067" y="101599"/>
                </a:cubicBezTo>
                <a:lnTo>
                  <a:pt x="4936067" y="1075268"/>
                </a:lnTo>
                <a:cubicBezTo>
                  <a:pt x="4936067" y="1131379"/>
                  <a:pt x="4890579" y="1176867"/>
                  <a:pt x="4834468" y="1176867"/>
                </a:cubicBezTo>
                <a:lnTo>
                  <a:pt x="101599" y="1176867"/>
                </a:lnTo>
                <a:cubicBezTo>
                  <a:pt x="45487" y="1176867"/>
                  <a:pt x="0" y="1131379"/>
                  <a:pt x="0" y="1075268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11031009" y="5698068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90500" y="71438"/>
                </a:moveTo>
                <a:cubicBezTo>
                  <a:pt x="190500" y="119658"/>
                  <a:pt x="147836" y="158750"/>
                  <a:pt x="95250" y="158750"/>
                </a:cubicBezTo>
                <a:cubicBezTo>
                  <a:pt x="82004" y="158750"/>
                  <a:pt x="69404" y="156270"/>
                  <a:pt x="57944" y="151805"/>
                </a:cubicBezTo>
                <a:lnTo>
                  <a:pt x="17463" y="173236"/>
                </a:lnTo>
                <a:cubicBezTo>
                  <a:pt x="12849" y="175667"/>
                  <a:pt x="7193" y="174823"/>
                  <a:pt x="3473" y="171152"/>
                </a:cubicBezTo>
                <a:cubicBezTo>
                  <a:pt x="-248" y="167481"/>
                  <a:pt x="-1091" y="161776"/>
                  <a:pt x="1389" y="157163"/>
                </a:cubicBezTo>
                <a:lnTo>
                  <a:pt x="19050" y="123825"/>
                </a:lnTo>
                <a:cubicBezTo>
                  <a:pt x="7094" y="109240"/>
                  <a:pt x="0" y="91083"/>
                  <a:pt x="0" y="71438"/>
                </a:cubicBezTo>
                <a:cubicBezTo>
                  <a:pt x="0" y="23217"/>
                  <a:pt x="42664" y="-15875"/>
                  <a:pt x="95250" y="-15875"/>
                </a:cubicBezTo>
                <a:cubicBezTo>
                  <a:pt x="147836" y="-15875"/>
                  <a:pt x="190500" y="23217"/>
                  <a:pt x="190500" y="71438"/>
                </a:cubicBezTo>
                <a:close/>
                <a:moveTo>
                  <a:pt x="190500" y="254000"/>
                </a:moveTo>
                <a:cubicBezTo>
                  <a:pt x="143818" y="254000"/>
                  <a:pt x="104973" y="223193"/>
                  <a:pt x="96837" y="182563"/>
                </a:cubicBezTo>
                <a:cubicBezTo>
                  <a:pt x="156369" y="181818"/>
                  <a:pt x="208111" y="139452"/>
                  <a:pt x="213816" y="82004"/>
                </a:cubicBezTo>
                <a:cubicBezTo>
                  <a:pt x="255141" y="91529"/>
                  <a:pt x="285750" y="125809"/>
                  <a:pt x="285750" y="166688"/>
                </a:cubicBezTo>
                <a:cubicBezTo>
                  <a:pt x="285750" y="186333"/>
                  <a:pt x="278656" y="204490"/>
                  <a:pt x="266700" y="219075"/>
                </a:cubicBezTo>
                <a:lnTo>
                  <a:pt x="284361" y="252412"/>
                </a:lnTo>
                <a:cubicBezTo>
                  <a:pt x="286792" y="257026"/>
                  <a:pt x="285948" y="262682"/>
                  <a:pt x="282277" y="266402"/>
                </a:cubicBezTo>
                <a:cubicBezTo>
                  <a:pt x="278606" y="270123"/>
                  <a:pt x="272901" y="270966"/>
                  <a:pt x="268287" y="268486"/>
                </a:cubicBezTo>
                <a:lnTo>
                  <a:pt x="227806" y="247055"/>
                </a:lnTo>
                <a:cubicBezTo>
                  <a:pt x="216346" y="251520"/>
                  <a:pt x="203746" y="254000"/>
                  <a:pt x="190500" y="25400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7" name="Text 35"/>
          <p:cNvSpPr/>
          <p:nvPr/>
        </p:nvSpPr>
        <p:spPr>
          <a:xfrm>
            <a:off x="11434234" y="5647268"/>
            <a:ext cx="901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Teams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1015134" y="6104468"/>
            <a:ext cx="462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即时沟通与在线会议,无缝协作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12233" y="6879169"/>
            <a:ext cx="15235767" cy="1126067"/>
          </a:xfrm>
          <a:custGeom>
            <a:avLst/>
            <a:gdLst/>
            <a:ahLst/>
            <a:cxnLst/>
            <a:rect l="l" t="t" r="r" b="b"/>
            <a:pathLst>
              <a:path w="15235767" h="1126067">
                <a:moveTo>
                  <a:pt x="101605" y="0"/>
                </a:moveTo>
                <a:lnTo>
                  <a:pt x="15134162" y="0"/>
                </a:lnTo>
                <a:cubicBezTo>
                  <a:pt x="15190277" y="0"/>
                  <a:pt x="15235767" y="45490"/>
                  <a:pt x="15235767" y="101605"/>
                </a:cubicBezTo>
                <a:lnTo>
                  <a:pt x="15235767" y="1024462"/>
                </a:lnTo>
                <a:cubicBezTo>
                  <a:pt x="15235767" y="1080577"/>
                  <a:pt x="15190277" y="1126067"/>
                  <a:pt x="15134162" y="1126067"/>
                </a:cubicBezTo>
                <a:lnTo>
                  <a:pt x="101605" y="1126067"/>
                </a:lnTo>
                <a:cubicBezTo>
                  <a:pt x="45490" y="1126067"/>
                  <a:pt x="0" y="1080577"/>
                  <a:pt x="0" y="1024462"/>
                </a:cubicBezTo>
                <a:lnTo>
                  <a:pt x="0" y="101605"/>
                </a:lnTo>
                <a:cubicBezTo>
                  <a:pt x="0" y="45528"/>
                  <a:pt x="45528" y="0"/>
                  <a:pt x="101605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719667" y="70866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1" name="Shape 39"/>
          <p:cNvSpPr/>
          <p:nvPr/>
        </p:nvSpPr>
        <p:spPr>
          <a:xfrm>
            <a:off x="960967" y="7289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74367" y="228600"/>
                </a:moveTo>
                <a:cubicBezTo>
                  <a:pt x="178713" y="215325"/>
                  <a:pt x="187404" y="203299"/>
                  <a:pt x="197227" y="192941"/>
                </a:cubicBezTo>
                <a:cubicBezTo>
                  <a:pt x="216694" y="172462"/>
                  <a:pt x="228600" y="144780"/>
                  <a:pt x="228600" y="114300"/>
                </a:cubicBezTo>
                <a:cubicBezTo>
                  <a:pt x="228600" y="51197"/>
                  <a:pt x="177403" y="0"/>
                  <a:pt x="114300" y="0"/>
                </a:cubicBezTo>
                <a:cubicBezTo>
                  <a:pt x="51197" y="0"/>
                  <a:pt x="0" y="51197"/>
                  <a:pt x="0" y="114300"/>
                </a:cubicBezTo>
                <a:cubicBezTo>
                  <a:pt x="0" y="144780"/>
                  <a:pt x="11906" y="172462"/>
                  <a:pt x="31373" y="192941"/>
                </a:cubicBezTo>
                <a:cubicBezTo>
                  <a:pt x="41196" y="203299"/>
                  <a:pt x="49947" y="215325"/>
                  <a:pt x="54233" y="228600"/>
                </a:cubicBezTo>
                <a:lnTo>
                  <a:pt x="174308" y="228600"/>
                </a:lnTo>
                <a:close/>
                <a:moveTo>
                  <a:pt x="171450" y="257175"/>
                </a:moveTo>
                <a:lnTo>
                  <a:pt x="57150" y="257175"/>
                </a:lnTo>
                <a:lnTo>
                  <a:pt x="57150" y="266700"/>
                </a:lnTo>
                <a:cubicBezTo>
                  <a:pt x="57150" y="293013"/>
                  <a:pt x="78462" y="314325"/>
                  <a:pt x="104775" y="314325"/>
                </a:cubicBezTo>
                <a:lnTo>
                  <a:pt x="123825" y="314325"/>
                </a:lnTo>
                <a:cubicBezTo>
                  <a:pt x="150138" y="314325"/>
                  <a:pt x="171450" y="293013"/>
                  <a:pt x="171450" y="266700"/>
                </a:cubicBezTo>
                <a:lnTo>
                  <a:pt x="171450" y="257175"/>
                </a:lnTo>
                <a:close/>
                <a:moveTo>
                  <a:pt x="109537" y="66675"/>
                </a:moveTo>
                <a:cubicBezTo>
                  <a:pt x="85844" y="66675"/>
                  <a:pt x="66675" y="85844"/>
                  <a:pt x="66675" y="109537"/>
                </a:cubicBezTo>
                <a:cubicBezTo>
                  <a:pt x="66675" y="117455"/>
                  <a:pt x="60305" y="123825"/>
                  <a:pt x="52388" y="123825"/>
                </a:cubicBezTo>
                <a:cubicBezTo>
                  <a:pt x="44470" y="123825"/>
                  <a:pt x="38100" y="117455"/>
                  <a:pt x="38100" y="109537"/>
                </a:cubicBezTo>
                <a:cubicBezTo>
                  <a:pt x="38100" y="70068"/>
                  <a:pt x="70068" y="38100"/>
                  <a:pt x="109537" y="38100"/>
                </a:cubicBezTo>
                <a:cubicBezTo>
                  <a:pt x="117455" y="38100"/>
                  <a:pt x="123825" y="44470"/>
                  <a:pt x="123825" y="52388"/>
                </a:cubicBezTo>
                <a:cubicBezTo>
                  <a:pt x="123825" y="60305"/>
                  <a:pt x="117455" y="66675"/>
                  <a:pt x="109537" y="66675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2" name="Text 40"/>
          <p:cNvSpPr/>
          <p:nvPr/>
        </p:nvSpPr>
        <p:spPr>
          <a:xfrm>
            <a:off x="1634067" y="7086600"/>
            <a:ext cx="3441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核心理念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634067" y="7493000"/>
            <a:ext cx="3390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所见即所得 · 功能模块化 · 云端协同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0261600" y="7183969"/>
            <a:ext cx="2561167" cy="516467"/>
          </a:xfrm>
          <a:custGeom>
            <a:avLst/>
            <a:gdLst/>
            <a:ahLst/>
            <a:cxnLst/>
            <a:rect l="l" t="t" r="r" b="b"/>
            <a:pathLst>
              <a:path w="2561167" h="516467">
                <a:moveTo>
                  <a:pt x="101599" y="0"/>
                </a:moveTo>
                <a:lnTo>
                  <a:pt x="2459567" y="0"/>
                </a:lnTo>
                <a:cubicBezTo>
                  <a:pt x="2515679" y="0"/>
                  <a:pt x="2561167" y="45488"/>
                  <a:pt x="2561167" y="101599"/>
                </a:cubicBezTo>
                <a:lnTo>
                  <a:pt x="2561167" y="414867"/>
                </a:lnTo>
                <a:cubicBezTo>
                  <a:pt x="2561167" y="470979"/>
                  <a:pt x="2515679" y="516467"/>
                  <a:pt x="2459567" y="516467"/>
                </a:cubicBezTo>
                <a:lnTo>
                  <a:pt x="101599" y="516467"/>
                </a:lnTo>
                <a:cubicBezTo>
                  <a:pt x="45488" y="516467"/>
                  <a:pt x="0" y="470979"/>
                  <a:pt x="0" y="414867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 w="8467">
            <a:solidFill>
              <a:srgbClr val="4FD1C5">
                <a:alpha val="20000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10469034" y="7289800"/>
            <a:ext cx="224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统一界面:</a:t>
            </a: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降低学习成本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2977283" y="7183969"/>
            <a:ext cx="2561167" cy="516467"/>
          </a:xfrm>
          <a:custGeom>
            <a:avLst/>
            <a:gdLst/>
            <a:ahLst/>
            <a:cxnLst/>
            <a:rect l="l" t="t" r="r" b="b"/>
            <a:pathLst>
              <a:path w="2561167" h="516467">
                <a:moveTo>
                  <a:pt x="101599" y="0"/>
                </a:moveTo>
                <a:lnTo>
                  <a:pt x="2459567" y="0"/>
                </a:lnTo>
                <a:cubicBezTo>
                  <a:pt x="2515679" y="0"/>
                  <a:pt x="2561167" y="45488"/>
                  <a:pt x="2561167" y="101599"/>
                </a:cubicBezTo>
                <a:lnTo>
                  <a:pt x="2561167" y="414867"/>
                </a:lnTo>
                <a:cubicBezTo>
                  <a:pt x="2561167" y="470979"/>
                  <a:pt x="2515679" y="516467"/>
                  <a:pt x="2459567" y="516467"/>
                </a:cubicBezTo>
                <a:lnTo>
                  <a:pt x="101599" y="516467"/>
                </a:lnTo>
                <a:cubicBezTo>
                  <a:pt x="45488" y="516467"/>
                  <a:pt x="0" y="470979"/>
                  <a:pt x="0" y="414867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 w="8467">
            <a:solidFill>
              <a:srgbClr val="4FD1C5">
                <a:alpha val="20000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13184718" y="7289800"/>
            <a:ext cx="224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无缝集成:</a:t>
            </a: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提升协作效率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cc168ec6fa8c3034db59923fd61546fa5761a117.jpg"/>
          <p:cNvPicPr>
            <a:picLocks noChangeAspect="1"/>
          </p:cNvPicPr>
          <p:nvPr/>
        </p:nvPicPr>
        <p:blipFill>
          <a:blip r:embed="rId3">
            <a:alphaModFix amt="30000"/>
          </a:blip>
          <a:srcRect l="20181" r="20181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/>
              </a:gs>
              <a:gs pos="50000">
                <a:srgbClr val="1A202C">
                  <a:alpha val="90000"/>
                </a:srgbClr>
              </a:gs>
              <a:gs pos="100000">
                <a:srgbClr val="1A202C">
                  <a:alpha val="6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1999193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Text 2"/>
          <p:cNvSpPr/>
          <p:nvPr/>
        </p:nvSpPr>
        <p:spPr>
          <a:xfrm>
            <a:off x="1727200" y="1846793"/>
            <a:ext cx="165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kern="0" spc="60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Part 02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36600" y="2608793"/>
            <a:ext cx="1066800" cy="1219200"/>
          </a:xfrm>
          <a:custGeom>
            <a:avLst/>
            <a:gdLst/>
            <a:ahLst/>
            <a:cxnLst/>
            <a:rect l="l" t="t" r="r" b="b"/>
            <a:pathLst>
              <a:path w="1066800" h="1219200">
                <a:moveTo>
                  <a:pt x="0" y="76200"/>
                </a:moveTo>
                <a:lnTo>
                  <a:pt x="511016" y="76200"/>
                </a:lnTo>
                <a:lnTo>
                  <a:pt x="511016" y="587216"/>
                </a:lnTo>
                <a:lnTo>
                  <a:pt x="0" y="587216"/>
                </a:lnTo>
                <a:lnTo>
                  <a:pt x="0" y="76200"/>
                </a:lnTo>
                <a:close/>
                <a:moveTo>
                  <a:pt x="555784" y="76200"/>
                </a:moveTo>
                <a:lnTo>
                  <a:pt x="1066800" y="76200"/>
                </a:lnTo>
                <a:lnTo>
                  <a:pt x="1066800" y="587216"/>
                </a:lnTo>
                <a:lnTo>
                  <a:pt x="555784" y="587216"/>
                </a:lnTo>
                <a:lnTo>
                  <a:pt x="555784" y="76200"/>
                </a:lnTo>
                <a:close/>
                <a:moveTo>
                  <a:pt x="0" y="631984"/>
                </a:moveTo>
                <a:lnTo>
                  <a:pt x="511016" y="631984"/>
                </a:lnTo>
                <a:lnTo>
                  <a:pt x="511016" y="1143000"/>
                </a:lnTo>
                <a:lnTo>
                  <a:pt x="0" y="1143000"/>
                </a:lnTo>
                <a:lnTo>
                  <a:pt x="0" y="631984"/>
                </a:lnTo>
                <a:close/>
                <a:moveTo>
                  <a:pt x="555784" y="631984"/>
                </a:moveTo>
                <a:lnTo>
                  <a:pt x="1066800" y="631984"/>
                </a:lnTo>
                <a:lnTo>
                  <a:pt x="1066800" y="1143000"/>
                </a:lnTo>
                <a:lnTo>
                  <a:pt x="555784" y="1143000"/>
                </a:lnTo>
                <a:lnTo>
                  <a:pt x="555784" y="631984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Text 4"/>
          <p:cNvSpPr/>
          <p:nvPr/>
        </p:nvSpPr>
        <p:spPr>
          <a:xfrm>
            <a:off x="2336800" y="2761193"/>
            <a:ext cx="27051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Word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08000" y="4132793"/>
            <a:ext cx="9067800" cy="609600"/>
          </a:xfrm>
          <a:prstGeom prst="rect">
            <a:avLst/>
          </a:prstGeom>
          <a:noFill/>
          <a:ln/>
        </p:spPr>
        <p:txBody>
          <a:bodyPr wrap="square" lIns="101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专业文档制作专家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09600" y="5301193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0" name="Text 7"/>
          <p:cNvSpPr/>
          <p:nvPr/>
        </p:nvSpPr>
        <p:spPr>
          <a:xfrm>
            <a:off x="863600" y="5148793"/>
            <a:ext cx="1676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格式与样式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09600" y="5910793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2" name="Text 9"/>
          <p:cNvSpPr/>
          <p:nvPr/>
        </p:nvSpPr>
        <p:spPr>
          <a:xfrm>
            <a:off x="863600" y="5758393"/>
            <a:ext cx="1676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长文档排版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08000" y="6575426"/>
            <a:ext cx="8763000" cy="8467"/>
          </a:xfrm>
          <a:custGeom>
            <a:avLst/>
            <a:gdLst/>
            <a:ahLst/>
            <a:cxnLst/>
            <a:rect l="l" t="t" r="r" b="b"/>
            <a:pathLst>
              <a:path w="8763000" h="8467">
                <a:moveTo>
                  <a:pt x="0" y="0"/>
                </a:moveTo>
                <a:lnTo>
                  <a:pt x="8763000" y="0"/>
                </a:lnTo>
                <a:lnTo>
                  <a:pt x="8763000" y="8467"/>
                </a:lnTo>
                <a:lnTo>
                  <a:pt x="0" y="8467"/>
                </a:lnTo>
                <a:lnTo>
                  <a:pt x="0" y="0"/>
                </a:lnTo>
                <a:close/>
              </a:path>
            </a:pathLst>
          </a:custGeom>
          <a:solidFill>
            <a:srgbClr val="4FD1C5">
              <a:alpha val="30196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508000" y="6884460"/>
            <a:ext cx="88900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掌握Word的核心技巧，让文档排版从繁琐的手动操作转变为高效的自动化流程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52813" y="566017"/>
            <a:ext cx="452813" cy="45281"/>
          </a:xfrm>
          <a:custGeom>
            <a:avLst/>
            <a:gdLst/>
            <a:ahLst/>
            <a:cxnLst/>
            <a:rect l="l" t="t" r="r" b="b"/>
            <a:pathLst>
              <a:path w="452813" h="45281">
                <a:moveTo>
                  <a:pt x="0" y="0"/>
                </a:moveTo>
                <a:lnTo>
                  <a:pt x="452813" y="0"/>
                </a:lnTo>
                <a:lnTo>
                  <a:pt x="452813" y="45281"/>
                </a:lnTo>
                <a:lnTo>
                  <a:pt x="0" y="45281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1041471" y="452813"/>
            <a:ext cx="2377270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kern="0" spc="71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WORD CORE TECHNIQUE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52813" y="815064"/>
            <a:ext cx="15554139" cy="4528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209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使用"样式"而非手动排版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56587" y="1498058"/>
            <a:ext cx="630165" cy="630165"/>
          </a:xfrm>
          <a:custGeom>
            <a:avLst/>
            <a:gdLst/>
            <a:ahLst/>
            <a:cxnLst/>
            <a:rect l="l" t="t" r="r" b="b"/>
            <a:pathLst>
              <a:path w="630165" h="630165">
                <a:moveTo>
                  <a:pt x="315083" y="0"/>
                </a:moveTo>
                <a:lnTo>
                  <a:pt x="315083" y="0"/>
                </a:lnTo>
                <a:cubicBezTo>
                  <a:pt x="488981" y="0"/>
                  <a:pt x="630165" y="141184"/>
                  <a:pt x="630165" y="315083"/>
                </a:cubicBezTo>
                <a:lnTo>
                  <a:pt x="630165" y="315083"/>
                </a:lnTo>
                <a:cubicBezTo>
                  <a:pt x="630165" y="488981"/>
                  <a:pt x="488981" y="630165"/>
                  <a:pt x="315083" y="630165"/>
                </a:cubicBezTo>
                <a:lnTo>
                  <a:pt x="315083" y="630165"/>
                </a:lnTo>
                <a:cubicBezTo>
                  <a:pt x="141184" y="630165"/>
                  <a:pt x="0" y="488981"/>
                  <a:pt x="0" y="315083"/>
                </a:cubicBezTo>
                <a:lnTo>
                  <a:pt x="0" y="315083"/>
                </a:lnTo>
                <a:cubicBezTo>
                  <a:pt x="0" y="141184"/>
                  <a:pt x="141184" y="0"/>
                  <a:pt x="315083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 w="8467">
            <a:solidFill>
              <a:srgbClr val="FB2C36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67900" y="1675409"/>
            <a:ext cx="203766" cy="271688"/>
          </a:xfrm>
          <a:custGeom>
            <a:avLst/>
            <a:gdLst/>
            <a:ahLst/>
            <a:cxnLst/>
            <a:rect l="l" t="t" r="r" b="b"/>
            <a:pathLst>
              <a:path w="203766" h="271688">
                <a:moveTo>
                  <a:pt x="29238" y="38949"/>
                </a:moveTo>
                <a:cubicBezTo>
                  <a:pt x="22605" y="32316"/>
                  <a:pt x="11833" y="32316"/>
                  <a:pt x="5200" y="38949"/>
                </a:cubicBezTo>
                <a:cubicBezTo>
                  <a:pt x="-1433" y="45582"/>
                  <a:pt x="-1433" y="56354"/>
                  <a:pt x="5200" y="62987"/>
                </a:cubicBezTo>
                <a:lnTo>
                  <a:pt x="78110" y="135844"/>
                </a:lnTo>
                <a:lnTo>
                  <a:pt x="5253" y="208754"/>
                </a:lnTo>
                <a:cubicBezTo>
                  <a:pt x="-1380" y="215387"/>
                  <a:pt x="-1380" y="226159"/>
                  <a:pt x="5253" y="232792"/>
                </a:cubicBezTo>
                <a:cubicBezTo>
                  <a:pt x="11886" y="239425"/>
                  <a:pt x="22658" y="239425"/>
                  <a:pt x="29291" y="232792"/>
                </a:cubicBezTo>
                <a:lnTo>
                  <a:pt x="102148" y="159882"/>
                </a:lnTo>
                <a:lnTo>
                  <a:pt x="175058" y="232739"/>
                </a:lnTo>
                <a:cubicBezTo>
                  <a:pt x="181691" y="239372"/>
                  <a:pt x="192463" y="239372"/>
                  <a:pt x="199096" y="232739"/>
                </a:cubicBezTo>
                <a:cubicBezTo>
                  <a:pt x="205729" y="226106"/>
                  <a:pt x="205729" y="215334"/>
                  <a:pt x="199096" y="208701"/>
                </a:cubicBezTo>
                <a:lnTo>
                  <a:pt x="126186" y="135844"/>
                </a:lnTo>
                <a:lnTo>
                  <a:pt x="199043" y="62934"/>
                </a:lnTo>
                <a:cubicBezTo>
                  <a:pt x="205676" y="56301"/>
                  <a:pt x="205676" y="45529"/>
                  <a:pt x="199043" y="38896"/>
                </a:cubicBezTo>
                <a:cubicBezTo>
                  <a:pt x="192410" y="32263"/>
                  <a:pt x="181638" y="32263"/>
                  <a:pt x="175005" y="38896"/>
                </a:cubicBezTo>
                <a:lnTo>
                  <a:pt x="102148" y="111806"/>
                </a:lnTo>
                <a:lnTo>
                  <a:pt x="29238" y="38949"/>
                </a:ln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7" name="Text 5"/>
          <p:cNvSpPr/>
          <p:nvPr/>
        </p:nvSpPr>
        <p:spPr>
          <a:xfrm>
            <a:off x="1222596" y="1630128"/>
            <a:ext cx="1222596" cy="362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139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错误做法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75454" y="2309348"/>
            <a:ext cx="7516702" cy="5660167"/>
          </a:xfrm>
          <a:custGeom>
            <a:avLst/>
            <a:gdLst/>
            <a:ahLst/>
            <a:cxnLst/>
            <a:rect l="l" t="t" r="r" b="b"/>
            <a:pathLst>
              <a:path w="7516702" h="5660167">
                <a:moveTo>
                  <a:pt x="45281" y="0"/>
                </a:moveTo>
                <a:lnTo>
                  <a:pt x="7426139" y="0"/>
                </a:lnTo>
                <a:cubicBezTo>
                  <a:pt x="7476156" y="0"/>
                  <a:pt x="7516702" y="40546"/>
                  <a:pt x="7516702" y="90563"/>
                </a:cubicBezTo>
                <a:lnTo>
                  <a:pt x="7516702" y="5569604"/>
                </a:lnTo>
                <a:cubicBezTo>
                  <a:pt x="7516702" y="5619621"/>
                  <a:pt x="7476156" y="5660167"/>
                  <a:pt x="7426139" y="5660167"/>
                </a:cubicBezTo>
                <a:lnTo>
                  <a:pt x="45281" y="5660167"/>
                </a:lnTo>
                <a:cubicBezTo>
                  <a:pt x="20273" y="5660167"/>
                  <a:pt x="0" y="5639894"/>
                  <a:pt x="0" y="5614886"/>
                </a:cubicBezTo>
                <a:lnTo>
                  <a:pt x="0" y="45281"/>
                </a:lnTo>
                <a:cubicBezTo>
                  <a:pt x="0" y="20273"/>
                  <a:pt x="20273" y="0"/>
                  <a:pt x="45281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475454" y="2309348"/>
            <a:ext cx="45281" cy="5660167"/>
          </a:xfrm>
          <a:custGeom>
            <a:avLst/>
            <a:gdLst/>
            <a:ahLst/>
            <a:cxnLst/>
            <a:rect l="l" t="t" r="r" b="b"/>
            <a:pathLst>
              <a:path w="45281" h="5660167">
                <a:moveTo>
                  <a:pt x="45281" y="0"/>
                </a:moveTo>
                <a:lnTo>
                  <a:pt x="45281" y="0"/>
                </a:lnTo>
                <a:lnTo>
                  <a:pt x="45281" y="5660167"/>
                </a:lnTo>
                <a:lnTo>
                  <a:pt x="45281" y="5660167"/>
                </a:lnTo>
                <a:cubicBezTo>
                  <a:pt x="20273" y="5660167"/>
                  <a:pt x="0" y="5639894"/>
                  <a:pt x="0" y="5614886"/>
                </a:cubicBezTo>
                <a:lnTo>
                  <a:pt x="0" y="45281"/>
                </a:lnTo>
                <a:cubicBezTo>
                  <a:pt x="0" y="20273"/>
                  <a:pt x="20273" y="0"/>
                  <a:pt x="45281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10" name="Text 8"/>
          <p:cNvSpPr/>
          <p:nvPr/>
        </p:nvSpPr>
        <p:spPr>
          <a:xfrm>
            <a:off x="724501" y="2535755"/>
            <a:ext cx="7143131" cy="667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手动设置每个标题的字体、大小、间距</a:t>
            </a:r>
            <a:r>
              <a:rPr lang="en-US" sz="1604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,不仅耗时耗力,而且难以维护和统一修改。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35822" y="3379120"/>
            <a:ext cx="7029928" cy="815064"/>
          </a:xfrm>
          <a:custGeom>
            <a:avLst/>
            <a:gdLst/>
            <a:ahLst/>
            <a:cxnLst/>
            <a:rect l="l" t="t" r="r" b="b"/>
            <a:pathLst>
              <a:path w="7029928" h="815064">
                <a:moveTo>
                  <a:pt x="22641" y="0"/>
                </a:moveTo>
                <a:lnTo>
                  <a:pt x="6984643" y="0"/>
                </a:lnTo>
                <a:cubicBezTo>
                  <a:pt x="7009653" y="0"/>
                  <a:pt x="7029928" y="20275"/>
                  <a:pt x="7029928" y="45285"/>
                </a:cubicBezTo>
                <a:lnTo>
                  <a:pt x="7029928" y="769779"/>
                </a:lnTo>
                <a:cubicBezTo>
                  <a:pt x="7029928" y="794789"/>
                  <a:pt x="7009653" y="815064"/>
                  <a:pt x="6984643" y="815064"/>
                </a:cubicBezTo>
                <a:lnTo>
                  <a:pt x="22641" y="815064"/>
                </a:lnTo>
                <a:cubicBezTo>
                  <a:pt x="10137" y="815064"/>
                  <a:pt x="0" y="804927"/>
                  <a:pt x="0" y="792423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735822" y="3379120"/>
            <a:ext cx="22641" cy="815064"/>
          </a:xfrm>
          <a:custGeom>
            <a:avLst/>
            <a:gdLst/>
            <a:ahLst/>
            <a:cxnLst/>
            <a:rect l="l" t="t" r="r" b="b"/>
            <a:pathLst>
              <a:path w="22641" h="815064">
                <a:moveTo>
                  <a:pt x="22641" y="0"/>
                </a:moveTo>
                <a:lnTo>
                  <a:pt x="22641" y="0"/>
                </a:lnTo>
                <a:lnTo>
                  <a:pt x="22641" y="815064"/>
                </a:lnTo>
                <a:lnTo>
                  <a:pt x="22641" y="815064"/>
                </a:lnTo>
                <a:cubicBezTo>
                  <a:pt x="10137" y="815064"/>
                  <a:pt x="0" y="804927"/>
                  <a:pt x="0" y="792423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FB2C36">
              <a:alpha val="5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882986" y="3514964"/>
            <a:ext cx="6837482" cy="5433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选中标题 → 设置字体为"微软雅黑" → 设置字号为"18" → 设置加粗 → 设置段前段后间距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35822" y="4330028"/>
            <a:ext cx="7029928" cy="543376"/>
          </a:xfrm>
          <a:custGeom>
            <a:avLst/>
            <a:gdLst/>
            <a:ahLst/>
            <a:cxnLst/>
            <a:rect l="l" t="t" r="r" b="b"/>
            <a:pathLst>
              <a:path w="7029928" h="543376">
                <a:moveTo>
                  <a:pt x="22641" y="0"/>
                </a:moveTo>
                <a:lnTo>
                  <a:pt x="6984648" y="0"/>
                </a:lnTo>
                <a:cubicBezTo>
                  <a:pt x="7009655" y="0"/>
                  <a:pt x="7029928" y="20272"/>
                  <a:pt x="7029928" y="45280"/>
                </a:cubicBezTo>
                <a:lnTo>
                  <a:pt x="7029928" y="498097"/>
                </a:lnTo>
                <a:cubicBezTo>
                  <a:pt x="7029928" y="523104"/>
                  <a:pt x="7009655" y="543376"/>
                  <a:pt x="6984648" y="543376"/>
                </a:cubicBezTo>
                <a:lnTo>
                  <a:pt x="22641" y="543376"/>
                </a:lnTo>
                <a:cubicBezTo>
                  <a:pt x="10137" y="543376"/>
                  <a:pt x="0" y="533239"/>
                  <a:pt x="0" y="520735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735822" y="4330028"/>
            <a:ext cx="22641" cy="543376"/>
          </a:xfrm>
          <a:custGeom>
            <a:avLst/>
            <a:gdLst/>
            <a:ahLst/>
            <a:cxnLst/>
            <a:rect l="l" t="t" r="r" b="b"/>
            <a:pathLst>
              <a:path w="22641" h="543376">
                <a:moveTo>
                  <a:pt x="22641" y="0"/>
                </a:moveTo>
                <a:lnTo>
                  <a:pt x="22641" y="0"/>
                </a:lnTo>
                <a:lnTo>
                  <a:pt x="22641" y="543376"/>
                </a:lnTo>
                <a:lnTo>
                  <a:pt x="22641" y="543376"/>
                </a:lnTo>
                <a:cubicBezTo>
                  <a:pt x="10137" y="543376"/>
                  <a:pt x="0" y="533239"/>
                  <a:pt x="0" y="520735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FB2C36">
              <a:alpha val="5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82986" y="4465872"/>
            <a:ext cx="6837482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对每个一级标题重复上述操作...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35822" y="5009248"/>
            <a:ext cx="7029928" cy="543376"/>
          </a:xfrm>
          <a:custGeom>
            <a:avLst/>
            <a:gdLst/>
            <a:ahLst/>
            <a:cxnLst/>
            <a:rect l="l" t="t" r="r" b="b"/>
            <a:pathLst>
              <a:path w="7029928" h="543376">
                <a:moveTo>
                  <a:pt x="22641" y="0"/>
                </a:moveTo>
                <a:lnTo>
                  <a:pt x="6984648" y="0"/>
                </a:lnTo>
                <a:cubicBezTo>
                  <a:pt x="7009655" y="0"/>
                  <a:pt x="7029928" y="20272"/>
                  <a:pt x="7029928" y="45280"/>
                </a:cubicBezTo>
                <a:lnTo>
                  <a:pt x="7029928" y="498097"/>
                </a:lnTo>
                <a:cubicBezTo>
                  <a:pt x="7029928" y="523104"/>
                  <a:pt x="7009655" y="543376"/>
                  <a:pt x="6984648" y="543376"/>
                </a:cubicBezTo>
                <a:lnTo>
                  <a:pt x="22641" y="543376"/>
                </a:lnTo>
                <a:cubicBezTo>
                  <a:pt x="10137" y="543376"/>
                  <a:pt x="0" y="533239"/>
                  <a:pt x="0" y="520735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735822" y="5009248"/>
            <a:ext cx="22641" cy="543376"/>
          </a:xfrm>
          <a:custGeom>
            <a:avLst/>
            <a:gdLst/>
            <a:ahLst/>
            <a:cxnLst/>
            <a:rect l="l" t="t" r="r" b="b"/>
            <a:pathLst>
              <a:path w="22641" h="543376">
                <a:moveTo>
                  <a:pt x="22641" y="0"/>
                </a:moveTo>
                <a:lnTo>
                  <a:pt x="22641" y="0"/>
                </a:lnTo>
                <a:lnTo>
                  <a:pt x="22641" y="543376"/>
                </a:lnTo>
                <a:lnTo>
                  <a:pt x="22641" y="543376"/>
                </a:lnTo>
                <a:cubicBezTo>
                  <a:pt x="10137" y="543376"/>
                  <a:pt x="0" y="533239"/>
                  <a:pt x="0" y="520735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FB2C36">
              <a:alpha val="5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882986" y="5145092"/>
            <a:ext cx="6837482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对每个二级标题再次重复...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28275" y="5737523"/>
            <a:ext cx="7037474" cy="1999926"/>
          </a:xfrm>
          <a:custGeom>
            <a:avLst/>
            <a:gdLst/>
            <a:ahLst/>
            <a:cxnLst/>
            <a:rect l="l" t="t" r="r" b="b"/>
            <a:pathLst>
              <a:path w="7037474" h="1999926">
                <a:moveTo>
                  <a:pt x="90557" y="0"/>
                </a:moveTo>
                <a:lnTo>
                  <a:pt x="6946918" y="0"/>
                </a:lnTo>
                <a:cubicBezTo>
                  <a:pt x="6996931" y="0"/>
                  <a:pt x="7037474" y="40544"/>
                  <a:pt x="7037474" y="90557"/>
                </a:cubicBezTo>
                <a:lnTo>
                  <a:pt x="7037474" y="1909369"/>
                </a:lnTo>
                <a:cubicBezTo>
                  <a:pt x="7037474" y="1959382"/>
                  <a:pt x="6996931" y="1999926"/>
                  <a:pt x="6946918" y="1999926"/>
                </a:cubicBezTo>
                <a:lnTo>
                  <a:pt x="90557" y="1999926"/>
                </a:lnTo>
                <a:cubicBezTo>
                  <a:pt x="40544" y="1999926"/>
                  <a:pt x="0" y="1959382"/>
                  <a:pt x="0" y="1909369"/>
                </a:cubicBezTo>
                <a:lnTo>
                  <a:pt x="0" y="90557"/>
                </a:lnTo>
                <a:cubicBezTo>
                  <a:pt x="0" y="40577"/>
                  <a:pt x="40577" y="0"/>
                  <a:pt x="90557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8467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941475" y="5967704"/>
            <a:ext cx="226407" cy="226407"/>
          </a:xfrm>
          <a:custGeom>
            <a:avLst/>
            <a:gdLst/>
            <a:ahLst/>
            <a:cxnLst/>
            <a:rect l="l" t="t" r="r" b="b"/>
            <a:pathLst>
              <a:path w="226407" h="226407">
                <a:moveTo>
                  <a:pt x="113203" y="0"/>
                </a:moveTo>
                <a:cubicBezTo>
                  <a:pt x="119704" y="0"/>
                  <a:pt x="125673" y="3582"/>
                  <a:pt x="128769" y="9286"/>
                </a:cubicBezTo>
                <a:lnTo>
                  <a:pt x="224284" y="186166"/>
                </a:lnTo>
                <a:cubicBezTo>
                  <a:pt x="227247" y="191650"/>
                  <a:pt x="227114" y="198283"/>
                  <a:pt x="223930" y="203633"/>
                </a:cubicBezTo>
                <a:cubicBezTo>
                  <a:pt x="220747" y="208984"/>
                  <a:pt x="214954" y="212256"/>
                  <a:pt x="208719" y="212256"/>
                </a:cubicBezTo>
                <a:lnTo>
                  <a:pt x="17688" y="212256"/>
                </a:lnTo>
                <a:cubicBezTo>
                  <a:pt x="11453" y="212256"/>
                  <a:pt x="5704" y="208984"/>
                  <a:pt x="2476" y="203633"/>
                </a:cubicBezTo>
                <a:cubicBezTo>
                  <a:pt x="-752" y="198283"/>
                  <a:pt x="-840" y="191650"/>
                  <a:pt x="2123" y="186166"/>
                </a:cubicBezTo>
                <a:lnTo>
                  <a:pt x="97638" y="9286"/>
                </a:lnTo>
                <a:cubicBezTo>
                  <a:pt x="100733" y="3582"/>
                  <a:pt x="106703" y="0"/>
                  <a:pt x="113203" y="0"/>
                </a:cubicBezTo>
                <a:close/>
                <a:moveTo>
                  <a:pt x="113203" y="74290"/>
                </a:moveTo>
                <a:cubicBezTo>
                  <a:pt x="107322" y="74290"/>
                  <a:pt x="102591" y="79021"/>
                  <a:pt x="102591" y="84903"/>
                </a:cubicBezTo>
                <a:lnTo>
                  <a:pt x="102591" y="134429"/>
                </a:lnTo>
                <a:cubicBezTo>
                  <a:pt x="102591" y="140310"/>
                  <a:pt x="107322" y="145042"/>
                  <a:pt x="113203" y="145042"/>
                </a:cubicBezTo>
                <a:cubicBezTo>
                  <a:pt x="119085" y="145042"/>
                  <a:pt x="123816" y="140310"/>
                  <a:pt x="123816" y="134429"/>
                </a:cubicBezTo>
                <a:lnTo>
                  <a:pt x="123816" y="84903"/>
                </a:lnTo>
                <a:cubicBezTo>
                  <a:pt x="123816" y="79021"/>
                  <a:pt x="119085" y="74290"/>
                  <a:pt x="113203" y="74290"/>
                </a:cubicBezTo>
                <a:close/>
                <a:moveTo>
                  <a:pt x="125010" y="169805"/>
                </a:moveTo>
                <a:cubicBezTo>
                  <a:pt x="125279" y="165422"/>
                  <a:pt x="123093" y="161253"/>
                  <a:pt x="119336" y="158980"/>
                </a:cubicBezTo>
                <a:cubicBezTo>
                  <a:pt x="115579" y="156708"/>
                  <a:pt x="110872" y="156708"/>
                  <a:pt x="107115" y="158980"/>
                </a:cubicBezTo>
                <a:cubicBezTo>
                  <a:pt x="103358" y="161253"/>
                  <a:pt x="101172" y="165422"/>
                  <a:pt x="101441" y="169805"/>
                </a:cubicBezTo>
                <a:cubicBezTo>
                  <a:pt x="101172" y="174188"/>
                  <a:pt x="103358" y="178357"/>
                  <a:pt x="107115" y="180630"/>
                </a:cubicBezTo>
                <a:cubicBezTo>
                  <a:pt x="110872" y="182902"/>
                  <a:pt x="115579" y="182902"/>
                  <a:pt x="119336" y="180630"/>
                </a:cubicBezTo>
                <a:cubicBezTo>
                  <a:pt x="123093" y="178357"/>
                  <a:pt x="125279" y="174188"/>
                  <a:pt x="125010" y="169805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2" name="Text 20"/>
          <p:cNvSpPr/>
          <p:nvPr/>
        </p:nvSpPr>
        <p:spPr>
          <a:xfrm>
            <a:off x="1332026" y="5922422"/>
            <a:ext cx="2196145" cy="3169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4" b="1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问题与风险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32026" y="6329954"/>
            <a:ext cx="2184825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格式不一致,影响专业性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332026" y="6646924"/>
            <a:ext cx="2184825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修改繁琐,需要逐个调整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332026" y="6963893"/>
            <a:ext cx="2184825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无法自动生成目录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332026" y="7280863"/>
            <a:ext cx="2184825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导航困难,结构不清晰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70094" y="1498058"/>
            <a:ext cx="630165" cy="630165"/>
          </a:xfrm>
          <a:custGeom>
            <a:avLst/>
            <a:gdLst/>
            <a:ahLst/>
            <a:cxnLst/>
            <a:rect l="l" t="t" r="r" b="b"/>
            <a:pathLst>
              <a:path w="630165" h="630165">
                <a:moveTo>
                  <a:pt x="315083" y="0"/>
                </a:moveTo>
                <a:lnTo>
                  <a:pt x="315083" y="0"/>
                </a:lnTo>
                <a:cubicBezTo>
                  <a:pt x="488981" y="0"/>
                  <a:pt x="630165" y="141184"/>
                  <a:pt x="630165" y="315083"/>
                </a:cubicBezTo>
                <a:lnTo>
                  <a:pt x="630165" y="315083"/>
                </a:lnTo>
                <a:cubicBezTo>
                  <a:pt x="630165" y="488981"/>
                  <a:pt x="488981" y="630165"/>
                  <a:pt x="315083" y="630165"/>
                </a:cubicBezTo>
                <a:lnTo>
                  <a:pt x="315083" y="630165"/>
                </a:lnTo>
                <a:cubicBezTo>
                  <a:pt x="141184" y="630165"/>
                  <a:pt x="0" y="488981"/>
                  <a:pt x="0" y="315083"/>
                </a:cubicBezTo>
                <a:lnTo>
                  <a:pt x="0" y="315083"/>
                </a:lnTo>
                <a:cubicBezTo>
                  <a:pt x="0" y="141184"/>
                  <a:pt x="141184" y="0"/>
                  <a:pt x="315083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8464426" y="1675409"/>
            <a:ext cx="237727" cy="271688"/>
          </a:xfrm>
          <a:custGeom>
            <a:avLst/>
            <a:gdLst/>
            <a:ahLst/>
            <a:cxnLst/>
            <a:rect l="l" t="t" r="r" b="b"/>
            <a:pathLst>
              <a:path w="237727" h="271688">
                <a:moveTo>
                  <a:pt x="230723" y="37198"/>
                </a:moveTo>
                <a:cubicBezTo>
                  <a:pt x="238311" y="42717"/>
                  <a:pt x="240009" y="53329"/>
                  <a:pt x="234490" y="60918"/>
                </a:cubicBezTo>
                <a:lnTo>
                  <a:pt x="98646" y="247703"/>
                </a:lnTo>
                <a:cubicBezTo>
                  <a:pt x="95728" y="251736"/>
                  <a:pt x="91217" y="254230"/>
                  <a:pt x="86229" y="254654"/>
                </a:cubicBezTo>
                <a:cubicBezTo>
                  <a:pt x="81241" y="255079"/>
                  <a:pt x="76412" y="253222"/>
                  <a:pt x="72910" y="249719"/>
                </a:cubicBezTo>
                <a:lnTo>
                  <a:pt x="4988" y="181797"/>
                </a:lnTo>
                <a:cubicBezTo>
                  <a:pt x="-1645" y="175164"/>
                  <a:pt x="-1645" y="164392"/>
                  <a:pt x="4988" y="157759"/>
                </a:cubicBezTo>
                <a:cubicBezTo>
                  <a:pt x="11621" y="151126"/>
                  <a:pt x="22393" y="151126"/>
                  <a:pt x="29026" y="157759"/>
                </a:cubicBezTo>
                <a:lnTo>
                  <a:pt x="82886" y="211619"/>
                </a:lnTo>
                <a:lnTo>
                  <a:pt x="207056" y="40912"/>
                </a:lnTo>
                <a:cubicBezTo>
                  <a:pt x="212575" y="33324"/>
                  <a:pt x="223187" y="31626"/>
                  <a:pt x="230776" y="3714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9" name="Text 27"/>
          <p:cNvSpPr/>
          <p:nvPr/>
        </p:nvSpPr>
        <p:spPr>
          <a:xfrm>
            <a:off x="9036103" y="1630128"/>
            <a:ext cx="1222596" cy="362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139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正确做法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288961" y="2309348"/>
            <a:ext cx="7516702" cy="5660167"/>
          </a:xfrm>
          <a:custGeom>
            <a:avLst/>
            <a:gdLst/>
            <a:ahLst/>
            <a:cxnLst/>
            <a:rect l="l" t="t" r="r" b="b"/>
            <a:pathLst>
              <a:path w="7516702" h="5660167">
                <a:moveTo>
                  <a:pt x="45281" y="0"/>
                </a:moveTo>
                <a:lnTo>
                  <a:pt x="7426139" y="0"/>
                </a:lnTo>
                <a:cubicBezTo>
                  <a:pt x="7476156" y="0"/>
                  <a:pt x="7516702" y="40546"/>
                  <a:pt x="7516702" y="90563"/>
                </a:cubicBezTo>
                <a:lnTo>
                  <a:pt x="7516702" y="5569604"/>
                </a:lnTo>
                <a:cubicBezTo>
                  <a:pt x="7516702" y="5619621"/>
                  <a:pt x="7476156" y="5660167"/>
                  <a:pt x="7426139" y="5660167"/>
                </a:cubicBezTo>
                <a:lnTo>
                  <a:pt x="45281" y="5660167"/>
                </a:lnTo>
                <a:cubicBezTo>
                  <a:pt x="20273" y="5660167"/>
                  <a:pt x="0" y="5639894"/>
                  <a:pt x="0" y="5614886"/>
                </a:cubicBezTo>
                <a:lnTo>
                  <a:pt x="0" y="45281"/>
                </a:lnTo>
                <a:cubicBezTo>
                  <a:pt x="0" y="20273"/>
                  <a:pt x="20273" y="0"/>
                  <a:pt x="45281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8288961" y="2309348"/>
            <a:ext cx="45281" cy="5660167"/>
          </a:xfrm>
          <a:custGeom>
            <a:avLst/>
            <a:gdLst/>
            <a:ahLst/>
            <a:cxnLst/>
            <a:rect l="l" t="t" r="r" b="b"/>
            <a:pathLst>
              <a:path w="45281" h="5660167">
                <a:moveTo>
                  <a:pt x="45281" y="0"/>
                </a:moveTo>
                <a:lnTo>
                  <a:pt x="45281" y="0"/>
                </a:lnTo>
                <a:lnTo>
                  <a:pt x="45281" y="5660167"/>
                </a:lnTo>
                <a:lnTo>
                  <a:pt x="45281" y="5660167"/>
                </a:lnTo>
                <a:cubicBezTo>
                  <a:pt x="20273" y="5660167"/>
                  <a:pt x="0" y="5639894"/>
                  <a:pt x="0" y="5614886"/>
                </a:cubicBezTo>
                <a:lnTo>
                  <a:pt x="0" y="45281"/>
                </a:lnTo>
                <a:cubicBezTo>
                  <a:pt x="0" y="20273"/>
                  <a:pt x="20273" y="0"/>
                  <a:pt x="45281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2" name="Text 30"/>
          <p:cNvSpPr/>
          <p:nvPr/>
        </p:nvSpPr>
        <p:spPr>
          <a:xfrm>
            <a:off x="8538008" y="2535755"/>
            <a:ext cx="7143131" cy="667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应用"标题1"、"标题2"等内置样式</a:t>
            </a:r>
            <a:r>
              <a:rPr lang="en-US" sz="1604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,一键完成格式设置,实现自动化排版和文档结构化。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549329" y="3379120"/>
            <a:ext cx="7029928" cy="543376"/>
          </a:xfrm>
          <a:custGeom>
            <a:avLst/>
            <a:gdLst/>
            <a:ahLst/>
            <a:cxnLst/>
            <a:rect l="l" t="t" r="r" b="b"/>
            <a:pathLst>
              <a:path w="7029928" h="543376">
                <a:moveTo>
                  <a:pt x="22641" y="0"/>
                </a:moveTo>
                <a:lnTo>
                  <a:pt x="6984648" y="0"/>
                </a:lnTo>
                <a:cubicBezTo>
                  <a:pt x="7009655" y="0"/>
                  <a:pt x="7029928" y="20272"/>
                  <a:pt x="7029928" y="45280"/>
                </a:cubicBezTo>
                <a:lnTo>
                  <a:pt x="7029928" y="498097"/>
                </a:lnTo>
                <a:cubicBezTo>
                  <a:pt x="7029928" y="523104"/>
                  <a:pt x="7009655" y="543376"/>
                  <a:pt x="6984648" y="543376"/>
                </a:cubicBezTo>
                <a:lnTo>
                  <a:pt x="22641" y="543376"/>
                </a:lnTo>
                <a:cubicBezTo>
                  <a:pt x="10137" y="543376"/>
                  <a:pt x="0" y="533239"/>
                  <a:pt x="0" y="520735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8549329" y="3379120"/>
            <a:ext cx="22641" cy="543376"/>
          </a:xfrm>
          <a:custGeom>
            <a:avLst/>
            <a:gdLst/>
            <a:ahLst/>
            <a:cxnLst/>
            <a:rect l="l" t="t" r="r" b="b"/>
            <a:pathLst>
              <a:path w="22641" h="543376">
                <a:moveTo>
                  <a:pt x="22641" y="0"/>
                </a:moveTo>
                <a:lnTo>
                  <a:pt x="22641" y="0"/>
                </a:lnTo>
                <a:lnTo>
                  <a:pt x="22641" y="543376"/>
                </a:lnTo>
                <a:lnTo>
                  <a:pt x="22641" y="543376"/>
                </a:lnTo>
                <a:cubicBezTo>
                  <a:pt x="10137" y="543376"/>
                  <a:pt x="0" y="533239"/>
                  <a:pt x="0" y="520735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5" name="Text 33"/>
          <p:cNvSpPr/>
          <p:nvPr/>
        </p:nvSpPr>
        <p:spPr>
          <a:xfrm>
            <a:off x="8696493" y="3514964"/>
            <a:ext cx="6837482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一级标题:</a:t>
            </a: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应用"标题1"样式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549329" y="4058340"/>
            <a:ext cx="7029928" cy="543376"/>
          </a:xfrm>
          <a:custGeom>
            <a:avLst/>
            <a:gdLst/>
            <a:ahLst/>
            <a:cxnLst/>
            <a:rect l="l" t="t" r="r" b="b"/>
            <a:pathLst>
              <a:path w="7029928" h="543376">
                <a:moveTo>
                  <a:pt x="22641" y="0"/>
                </a:moveTo>
                <a:lnTo>
                  <a:pt x="6984648" y="0"/>
                </a:lnTo>
                <a:cubicBezTo>
                  <a:pt x="7009655" y="0"/>
                  <a:pt x="7029928" y="20272"/>
                  <a:pt x="7029928" y="45280"/>
                </a:cubicBezTo>
                <a:lnTo>
                  <a:pt x="7029928" y="498097"/>
                </a:lnTo>
                <a:cubicBezTo>
                  <a:pt x="7029928" y="523104"/>
                  <a:pt x="7009655" y="543376"/>
                  <a:pt x="6984648" y="543376"/>
                </a:cubicBezTo>
                <a:lnTo>
                  <a:pt x="22641" y="543376"/>
                </a:lnTo>
                <a:cubicBezTo>
                  <a:pt x="10137" y="543376"/>
                  <a:pt x="0" y="533239"/>
                  <a:pt x="0" y="520735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8549329" y="4058340"/>
            <a:ext cx="22641" cy="543376"/>
          </a:xfrm>
          <a:custGeom>
            <a:avLst/>
            <a:gdLst/>
            <a:ahLst/>
            <a:cxnLst/>
            <a:rect l="l" t="t" r="r" b="b"/>
            <a:pathLst>
              <a:path w="22641" h="543376">
                <a:moveTo>
                  <a:pt x="22641" y="0"/>
                </a:moveTo>
                <a:lnTo>
                  <a:pt x="22641" y="0"/>
                </a:lnTo>
                <a:lnTo>
                  <a:pt x="22641" y="543376"/>
                </a:lnTo>
                <a:lnTo>
                  <a:pt x="22641" y="543376"/>
                </a:lnTo>
                <a:cubicBezTo>
                  <a:pt x="10137" y="543376"/>
                  <a:pt x="0" y="533239"/>
                  <a:pt x="0" y="520735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8" name="Text 36"/>
          <p:cNvSpPr/>
          <p:nvPr/>
        </p:nvSpPr>
        <p:spPr>
          <a:xfrm>
            <a:off x="8696493" y="4194184"/>
            <a:ext cx="6837482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二级标题:</a:t>
            </a: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应用"标题2"样式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549329" y="4737560"/>
            <a:ext cx="7029928" cy="543376"/>
          </a:xfrm>
          <a:custGeom>
            <a:avLst/>
            <a:gdLst/>
            <a:ahLst/>
            <a:cxnLst/>
            <a:rect l="l" t="t" r="r" b="b"/>
            <a:pathLst>
              <a:path w="7029928" h="543376">
                <a:moveTo>
                  <a:pt x="22641" y="0"/>
                </a:moveTo>
                <a:lnTo>
                  <a:pt x="6984648" y="0"/>
                </a:lnTo>
                <a:cubicBezTo>
                  <a:pt x="7009655" y="0"/>
                  <a:pt x="7029928" y="20272"/>
                  <a:pt x="7029928" y="45280"/>
                </a:cubicBezTo>
                <a:lnTo>
                  <a:pt x="7029928" y="498097"/>
                </a:lnTo>
                <a:cubicBezTo>
                  <a:pt x="7029928" y="523104"/>
                  <a:pt x="7009655" y="543376"/>
                  <a:pt x="6984648" y="543376"/>
                </a:cubicBezTo>
                <a:lnTo>
                  <a:pt x="22641" y="543376"/>
                </a:lnTo>
                <a:cubicBezTo>
                  <a:pt x="10137" y="543376"/>
                  <a:pt x="0" y="533239"/>
                  <a:pt x="0" y="520735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8549329" y="4737560"/>
            <a:ext cx="22641" cy="543376"/>
          </a:xfrm>
          <a:custGeom>
            <a:avLst/>
            <a:gdLst/>
            <a:ahLst/>
            <a:cxnLst/>
            <a:rect l="l" t="t" r="r" b="b"/>
            <a:pathLst>
              <a:path w="22641" h="543376">
                <a:moveTo>
                  <a:pt x="22641" y="0"/>
                </a:moveTo>
                <a:lnTo>
                  <a:pt x="22641" y="0"/>
                </a:lnTo>
                <a:lnTo>
                  <a:pt x="22641" y="543376"/>
                </a:lnTo>
                <a:lnTo>
                  <a:pt x="22641" y="543376"/>
                </a:lnTo>
                <a:cubicBezTo>
                  <a:pt x="10137" y="543376"/>
                  <a:pt x="0" y="533239"/>
                  <a:pt x="0" y="520735"/>
                </a:cubicBezTo>
                <a:lnTo>
                  <a:pt x="0" y="22641"/>
                </a:lnTo>
                <a:cubicBezTo>
                  <a:pt x="0" y="10137"/>
                  <a:pt x="10137" y="0"/>
                  <a:pt x="22641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1" name="Text 39"/>
          <p:cNvSpPr/>
          <p:nvPr/>
        </p:nvSpPr>
        <p:spPr>
          <a:xfrm>
            <a:off x="8696493" y="4873404"/>
            <a:ext cx="6837482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正文:</a:t>
            </a: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应用"正文"样式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541782" y="5465835"/>
            <a:ext cx="7037474" cy="1999926"/>
          </a:xfrm>
          <a:custGeom>
            <a:avLst/>
            <a:gdLst/>
            <a:ahLst/>
            <a:cxnLst/>
            <a:rect l="l" t="t" r="r" b="b"/>
            <a:pathLst>
              <a:path w="7037474" h="1999926">
                <a:moveTo>
                  <a:pt x="90557" y="0"/>
                </a:moveTo>
                <a:lnTo>
                  <a:pt x="6946918" y="0"/>
                </a:lnTo>
                <a:cubicBezTo>
                  <a:pt x="6996931" y="0"/>
                  <a:pt x="7037474" y="40544"/>
                  <a:pt x="7037474" y="90557"/>
                </a:cubicBezTo>
                <a:lnTo>
                  <a:pt x="7037474" y="1909369"/>
                </a:lnTo>
                <a:cubicBezTo>
                  <a:pt x="7037474" y="1959382"/>
                  <a:pt x="6996931" y="1999926"/>
                  <a:pt x="6946918" y="1999926"/>
                </a:cubicBezTo>
                <a:lnTo>
                  <a:pt x="90557" y="1999926"/>
                </a:lnTo>
                <a:cubicBezTo>
                  <a:pt x="40544" y="1999926"/>
                  <a:pt x="0" y="1959382"/>
                  <a:pt x="0" y="1909369"/>
                </a:cubicBezTo>
                <a:lnTo>
                  <a:pt x="0" y="90557"/>
                </a:lnTo>
                <a:cubicBezTo>
                  <a:pt x="0" y="40577"/>
                  <a:pt x="40577" y="0"/>
                  <a:pt x="90557" y="0"/>
                </a:cubicBezTo>
                <a:close/>
              </a:path>
            </a:pathLst>
          </a:custGeom>
          <a:solidFill>
            <a:srgbClr val="4FD1C5">
              <a:alpha val="20000"/>
            </a:srgbClr>
          </a:solidFill>
          <a:ln w="8467">
            <a:solidFill>
              <a:srgbClr val="4FD1C5"/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8740831" y="5696016"/>
            <a:ext cx="254708" cy="226407"/>
          </a:xfrm>
          <a:custGeom>
            <a:avLst/>
            <a:gdLst/>
            <a:ahLst/>
            <a:cxnLst/>
            <a:rect l="l" t="t" r="r" b="b"/>
            <a:pathLst>
              <a:path w="254708" h="226407">
                <a:moveTo>
                  <a:pt x="136861" y="-8358"/>
                </a:moveTo>
                <a:cubicBezTo>
                  <a:pt x="135048" y="-11895"/>
                  <a:pt x="131378" y="-14150"/>
                  <a:pt x="127398" y="-14150"/>
                </a:cubicBezTo>
                <a:cubicBezTo>
                  <a:pt x="123418" y="-14150"/>
                  <a:pt x="119748" y="-11895"/>
                  <a:pt x="117935" y="-8358"/>
                </a:cubicBezTo>
                <a:lnTo>
                  <a:pt x="85389" y="55408"/>
                </a:lnTo>
                <a:lnTo>
                  <a:pt x="14681" y="66640"/>
                </a:lnTo>
                <a:cubicBezTo>
                  <a:pt x="10745" y="67259"/>
                  <a:pt x="7473" y="70045"/>
                  <a:pt x="6235" y="73847"/>
                </a:cubicBezTo>
                <a:cubicBezTo>
                  <a:pt x="4997" y="77650"/>
                  <a:pt x="6014" y="81807"/>
                  <a:pt x="8800" y="84637"/>
                </a:cubicBezTo>
                <a:lnTo>
                  <a:pt x="59388" y="135269"/>
                </a:lnTo>
                <a:lnTo>
                  <a:pt x="48244" y="205977"/>
                </a:lnTo>
                <a:cubicBezTo>
                  <a:pt x="47625" y="209913"/>
                  <a:pt x="49261" y="213892"/>
                  <a:pt x="52489" y="216236"/>
                </a:cubicBezTo>
                <a:cubicBezTo>
                  <a:pt x="55717" y="218580"/>
                  <a:pt x="59962" y="218933"/>
                  <a:pt x="63544" y="217120"/>
                </a:cubicBezTo>
                <a:lnTo>
                  <a:pt x="127398" y="184663"/>
                </a:lnTo>
                <a:lnTo>
                  <a:pt x="191208" y="217120"/>
                </a:lnTo>
                <a:cubicBezTo>
                  <a:pt x="194745" y="218933"/>
                  <a:pt x="199034" y="218580"/>
                  <a:pt x="202263" y="216236"/>
                </a:cubicBezTo>
                <a:cubicBezTo>
                  <a:pt x="205491" y="213892"/>
                  <a:pt x="207127" y="209957"/>
                  <a:pt x="206508" y="205977"/>
                </a:cubicBezTo>
                <a:lnTo>
                  <a:pt x="195320" y="135269"/>
                </a:lnTo>
                <a:lnTo>
                  <a:pt x="245908" y="84637"/>
                </a:lnTo>
                <a:cubicBezTo>
                  <a:pt x="248738" y="81807"/>
                  <a:pt x="249711" y="77650"/>
                  <a:pt x="248472" y="73847"/>
                </a:cubicBezTo>
                <a:cubicBezTo>
                  <a:pt x="247234" y="70045"/>
                  <a:pt x="244006" y="67259"/>
                  <a:pt x="240026" y="66640"/>
                </a:cubicBezTo>
                <a:lnTo>
                  <a:pt x="169363" y="55408"/>
                </a:lnTo>
                <a:lnTo>
                  <a:pt x="136861" y="-8358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4" name="Text 42"/>
          <p:cNvSpPr/>
          <p:nvPr/>
        </p:nvSpPr>
        <p:spPr>
          <a:xfrm>
            <a:off x="9145533" y="5650734"/>
            <a:ext cx="2648958" cy="3169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4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优势与价值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145533" y="6058266"/>
            <a:ext cx="2637638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42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快速统一:</a:t>
            </a: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一次设置,全局生效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145533" y="6375236"/>
            <a:ext cx="2637638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42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自动生成目录:</a:t>
            </a: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基于样式层级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145533" y="6692205"/>
            <a:ext cx="2637638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42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便于导航:</a:t>
            </a: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大纲视图快速跳转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145533" y="7009175"/>
            <a:ext cx="2637638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42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专业结构:</a:t>
            </a: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文档层次清晰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52813" y="8148756"/>
            <a:ext cx="15350373" cy="543376"/>
          </a:xfrm>
          <a:custGeom>
            <a:avLst/>
            <a:gdLst/>
            <a:ahLst/>
            <a:cxnLst/>
            <a:rect l="l" t="t" r="r" b="b"/>
            <a:pathLst>
              <a:path w="15350373" h="543376">
                <a:moveTo>
                  <a:pt x="90564" y="0"/>
                </a:moveTo>
                <a:lnTo>
                  <a:pt x="15259809" y="0"/>
                </a:lnTo>
                <a:cubicBezTo>
                  <a:pt x="15309826" y="0"/>
                  <a:pt x="15350373" y="40547"/>
                  <a:pt x="15350373" y="90564"/>
                </a:cubicBezTo>
                <a:lnTo>
                  <a:pt x="15350373" y="452812"/>
                </a:lnTo>
                <a:cubicBezTo>
                  <a:pt x="15350373" y="502829"/>
                  <a:pt x="15309826" y="543376"/>
                  <a:pt x="15259809" y="543376"/>
                </a:cubicBezTo>
                <a:lnTo>
                  <a:pt x="90564" y="543376"/>
                </a:lnTo>
                <a:cubicBezTo>
                  <a:pt x="40547" y="543376"/>
                  <a:pt x="0" y="502829"/>
                  <a:pt x="0" y="452812"/>
                </a:cubicBezTo>
                <a:lnTo>
                  <a:pt x="0" y="90564"/>
                </a:lnTo>
                <a:cubicBezTo>
                  <a:pt x="0" y="40581"/>
                  <a:pt x="40581" y="0"/>
                  <a:pt x="9056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645259" y="8307240"/>
            <a:ext cx="169805" cy="226407"/>
          </a:xfrm>
          <a:custGeom>
            <a:avLst/>
            <a:gdLst/>
            <a:ahLst/>
            <a:cxnLst/>
            <a:rect l="l" t="t" r="r" b="b"/>
            <a:pathLst>
              <a:path w="169805" h="226407">
                <a:moveTo>
                  <a:pt x="129521" y="169805"/>
                </a:moveTo>
                <a:cubicBezTo>
                  <a:pt x="132749" y="159944"/>
                  <a:pt x="139205" y="151011"/>
                  <a:pt x="146501" y="143317"/>
                </a:cubicBezTo>
                <a:cubicBezTo>
                  <a:pt x="160961" y="128106"/>
                  <a:pt x="169805" y="107543"/>
                  <a:pt x="169805" y="84903"/>
                </a:cubicBezTo>
                <a:cubicBezTo>
                  <a:pt x="169805" y="38029"/>
                  <a:pt x="131776" y="0"/>
                  <a:pt x="84903" y="0"/>
                </a:cubicBezTo>
                <a:cubicBezTo>
                  <a:pt x="38029" y="0"/>
                  <a:pt x="0" y="38029"/>
                  <a:pt x="0" y="84903"/>
                </a:cubicBezTo>
                <a:cubicBezTo>
                  <a:pt x="0" y="107543"/>
                  <a:pt x="8844" y="128106"/>
                  <a:pt x="23304" y="143317"/>
                </a:cubicBezTo>
                <a:cubicBezTo>
                  <a:pt x="30600" y="151011"/>
                  <a:pt x="37101" y="159944"/>
                  <a:pt x="40284" y="169805"/>
                </a:cubicBezTo>
                <a:lnTo>
                  <a:pt x="129476" y="169805"/>
                </a:lnTo>
                <a:close/>
                <a:moveTo>
                  <a:pt x="127354" y="191031"/>
                </a:moveTo>
                <a:lnTo>
                  <a:pt x="42451" y="191031"/>
                </a:lnTo>
                <a:lnTo>
                  <a:pt x="42451" y="198106"/>
                </a:lnTo>
                <a:cubicBezTo>
                  <a:pt x="42451" y="217651"/>
                  <a:pt x="58282" y="233482"/>
                  <a:pt x="77827" y="233482"/>
                </a:cubicBezTo>
                <a:lnTo>
                  <a:pt x="91978" y="233482"/>
                </a:lnTo>
                <a:cubicBezTo>
                  <a:pt x="111523" y="233482"/>
                  <a:pt x="127354" y="217651"/>
                  <a:pt x="127354" y="198106"/>
                </a:cubicBezTo>
                <a:lnTo>
                  <a:pt x="127354" y="191031"/>
                </a:lnTo>
                <a:close/>
                <a:moveTo>
                  <a:pt x="81365" y="49526"/>
                </a:moveTo>
                <a:cubicBezTo>
                  <a:pt x="63765" y="49526"/>
                  <a:pt x="49526" y="63765"/>
                  <a:pt x="49526" y="81365"/>
                </a:cubicBezTo>
                <a:cubicBezTo>
                  <a:pt x="49526" y="87246"/>
                  <a:pt x="44795" y="91978"/>
                  <a:pt x="38914" y="91978"/>
                </a:cubicBezTo>
                <a:cubicBezTo>
                  <a:pt x="33032" y="91978"/>
                  <a:pt x="28301" y="87246"/>
                  <a:pt x="28301" y="81365"/>
                </a:cubicBezTo>
                <a:cubicBezTo>
                  <a:pt x="28301" y="52047"/>
                  <a:pt x="52047" y="28301"/>
                  <a:pt x="81365" y="28301"/>
                </a:cubicBezTo>
                <a:cubicBezTo>
                  <a:pt x="87246" y="28301"/>
                  <a:pt x="91978" y="33032"/>
                  <a:pt x="91978" y="38914"/>
                </a:cubicBezTo>
                <a:cubicBezTo>
                  <a:pt x="91978" y="44795"/>
                  <a:pt x="87246" y="49526"/>
                  <a:pt x="81365" y="49526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1" name="Text 49"/>
          <p:cNvSpPr/>
          <p:nvPr/>
        </p:nvSpPr>
        <p:spPr>
          <a:xfrm>
            <a:off x="1007510" y="8284600"/>
            <a:ext cx="6769560" cy="271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2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提示:</a:t>
            </a:r>
            <a:r>
              <a:rPr lang="en-US" sz="142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在Word"开始"选项卡的"样式"组中,可以直接应用预设样式,或右键修改样式定义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508000" cy="50800"/>
          </a:xfrm>
          <a:custGeom>
            <a:avLst/>
            <a:gdLst/>
            <a:ahLst/>
            <a:cxnLst/>
            <a:rect l="l" t="t" r="r" b="b"/>
            <a:pathLst>
              <a:path w="508000" h="50800">
                <a:moveTo>
                  <a:pt x="0" y="0"/>
                </a:moveTo>
                <a:lnTo>
                  <a:pt x="508000" y="0"/>
                </a:lnTo>
                <a:lnTo>
                  <a:pt x="508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1168400" y="508000"/>
            <a:ext cx="341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WORD ADVANCED TECHNIQUES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长文档排版与自动化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676400"/>
            <a:ext cx="4914900" cy="3251200"/>
          </a:xfrm>
          <a:custGeom>
            <a:avLst/>
            <a:gdLst/>
            <a:ahLst/>
            <a:cxnLst/>
            <a:rect l="l" t="t" r="r" b="b"/>
            <a:pathLst>
              <a:path w="4914900" h="3251200">
                <a:moveTo>
                  <a:pt x="50800" y="0"/>
                </a:moveTo>
                <a:lnTo>
                  <a:pt x="4813300" y="0"/>
                </a:lnTo>
                <a:cubicBezTo>
                  <a:pt x="4869375" y="0"/>
                  <a:pt x="4914900" y="45525"/>
                  <a:pt x="4914900" y="101600"/>
                </a:cubicBezTo>
                <a:lnTo>
                  <a:pt x="4914900" y="3149600"/>
                </a:lnTo>
                <a:cubicBezTo>
                  <a:pt x="4914900" y="3205675"/>
                  <a:pt x="4869375" y="3251200"/>
                  <a:pt x="4813300" y="3251200"/>
                </a:cubicBezTo>
                <a:lnTo>
                  <a:pt x="50800" y="3251200"/>
                </a:lnTo>
                <a:cubicBezTo>
                  <a:pt x="22763" y="3251200"/>
                  <a:pt x="0" y="3228437"/>
                  <a:pt x="0" y="3200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33400" y="1676400"/>
            <a:ext cx="50800" cy="3251200"/>
          </a:xfrm>
          <a:custGeom>
            <a:avLst/>
            <a:gdLst/>
            <a:ahLst/>
            <a:cxnLst/>
            <a:rect l="l" t="t" r="r" b="b"/>
            <a:pathLst>
              <a:path w="50800" h="3251200">
                <a:moveTo>
                  <a:pt x="50800" y="0"/>
                </a:moveTo>
                <a:lnTo>
                  <a:pt x="50800" y="0"/>
                </a:lnTo>
                <a:lnTo>
                  <a:pt x="50800" y="3251200"/>
                </a:lnTo>
                <a:lnTo>
                  <a:pt x="50800" y="3251200"/>
                </a:lnTo>
                <a:cubicBezTo>
                  <a:pt x="22763" y="3251200"/>
                  <a:pt x="0" y="3228437"/>
                  <a:pt x="0" y="3200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Shape 5"/>
          <p:cNvSpPr/>
          <p:nvPr/>
        </p:nvSpPr>
        <p:spPr>
          <a:xfrm>
            <a:off x="838200" y="19050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0" y="38100"/>
                </a:moveTo>
                <a:cubicBezTo>
                  <a:pt x="0" y="17085"/>
                  <a:pt x="17085" y="0"/>
                  <a:pt x="38100" y="0"/>
                </a:cubicBezTo>
                <a:lnTo>
                  <a:pt x="127099" y="0"/>
                </a:lnTo>
                <a:cubicBezTo>
                  <a:pt x="137220" y="0"/>
                  <a:pt x="146923" y="3989"/>
                  <a:pt x="154067" y="11132"/>
                </a:cubicBezTo>
                <a:lnTo>
                  <a:pt x="217468" y="74593"/>
                </a:lnTo>
                <a:cubicBezTo>
                  <a:pt x="224611" y="81736"/>
                  <a:pt x="228600" y="91440"/>
                  <a:pt x="228600" y="101560"/>
                </a:cubicBezTo>
                <a:lnTo>
                  <a:pt x="228600" y="266700"/>
                </a:lnTo>
                <a:cubicBezTo>
                  <a:pt x="228600" y="287715"/>
                  <a:pt x="211515" y="304800"/>
                  <a:pt x="190500" y="304800"/>
                </a:cubicBezTo>
                <a:lnTo>
                  <a:pt x="38100" y="304800"/>
                </a:lnTo>
                <a:cubicBezTo>
                  <a:pt x="17085" y="304800"/>
                  <a:pt x="0" y="287715"/>
                  <a:pt x="0" y="266700"/>
                </a:cubicBezTo>
                <a:lnTo>
                  <a:pt x="0" y="38100"/>
                </a:lnTo>
                <a:close/>
                <a:moveTo>
                  <a:pt x="123825" y="34826"/>
                </a:moveTo>
                <a:lnTo>
                  <a:pt x="123825" y="90488"/>
                </a:lnTo>
                <a:cubicBezTo>
                  <a:pt x="123825" y="98405"/>
                  <a:pt x="130195" y="104775"/>
                  <a:pt x="138113" y="104775"/>
                </a:cubicBezTo>
                <a:lnTo>
                  <a:pt x="193774" y="104775"/>
                </a:lnTo>
                <a:lnTo>
                  <a:pt x="123825" y="34826"/>
                </a:lnTo>
                <a:close/>
                <a:moveTo>
                  <a:pt x="71438" y="152400"/>
                </a:moveTo>
                <a:cubicBezTo>
                  <a:pt x="63520" y="152400"/>
                  <a:pt x="57150" y="158770"/>
                  <a:pt x="57150" y="166688"/>
                </a:cubicBezTo>
                <a:cubicBezTo>
                  <a:pt x="57150" y="174605"/>
                  <a:pt x="63520" y="180975"/>
                  <a:pt x="71438" y="180975"/>
                </a:cubicBezTo>
                <a:lnTo>
                  <a:pt x="157163" y="180975"/>
                </a:lnTo>
                <a:cubicBezTo>
                  <a:pt x="165080" y="180975"/>
                  <a:pt x="171450" y="174605"/>
                  <a:pt x="171450" y="166688"/>
                </a:cubicBezTo>
                <a:cubicBezTo>
                  <a:pt x="171450" y="158770"/>
                  <a:pt x="165080" y="152400"/>
                  <a:pt x="157163" y="152400"/>
                </a:cubicBezTo>
                <a:lnTo>
                  <a:pt x="71438" y="152400"/>
                </a:lnTo>
                <a:close/>
                <a:moveTo>
                  <a:pt x="71438" y="209550"/>
                </a:moveTo>
                <a:cubicBezTo>
                  <a:pt x="63520" y="209550"/>
                  <a:pt x="57150" y="215920"/>
                  <a:pt x="57150" y="223838"/>
                </a:cubicBezTo>
                <a:cubicBezTo>
                  <a:pt x="57150" y="231755"/>
                  <a:pt x="63520" y="238125"/>
                  <a:pt x="71438" y="238125"/>
                </a:cubicBezTo>
                <a:lnTo>
                  <a:pt x="157163" y="238125"/>
                </a:lnTo>
                <a:cubicBezTo>
                  <a:pt x="165080" y="238125"/>
                  <a:pt x="171450" y="231755"/>
                  <a:pt x="171450" y="223838"/>
                </a:cubicBezTo>
                <a:cubicBezTo>
                  <a:pt x="171450" y="215920"/>
                  <a:pt x="165080" y="209550"/>
                  <a:pt x="157163" y="209550"/>
                </a:cubicBezTo>
                <a:lnTo>
                  <a:pt x="71438" y="20955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8" name="Text 6"/>
          <p:cNvSpPr/>
          <p:nvPr/>
        </p:nvSpPr>
        <p:spPr>
          <a:xfrm>
            <a:off x="1295400" y="1879600"/>
            <a:ext cx="1905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分节符与分页符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2000" y="2387600"/>
            <a:ext cx="4483100" cy="914400"/>
          </a:xfrm>
          <a:custGeom>
            <a:avLst/>
            <a:gdLst/>
            <a:ahLst/>
            <a:cxnLst/>
            <a:rect l="l" t="t" r="r" b="b"/>
            <a:pathLst>
              <a:path w="4483100" h="914400">
                <a:moveTo>
                  <a:pt x="50804" y="0"/>
                </a:moveTo>
                <a:lnTo>
                  <a:pt x="4432296" y="0"/>
                </a:lnTo>
                <a:cubicBezTo>
                  <a:pt x="4460354" y="0"/>
                  <a:pt x="4483100" y="22746"/>
                  <a:pt x="4483100" y="50804"/>
                </a:cubicBezTo>
                <a:lnTo>
                  <a:pt x="4483100" y="863596"/>
                </a:lnTo>
                <a:cubicBezTo>
                  <a:pt x="4483100" y="891654"/>
                  <a:pt x="4460354" y="914400"/>
                  <a:pt x="44322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14400" y="2556935"/>
            <a:ext cx="1850628" cy="2709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分页符 (Ctrl+Enter)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14400" y="2895600"/>
            <a:ext cx="426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仅分页,不分节。用于章节结束后的强制换页。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62000" y="3403600"/>
            <a:ext cx="4483100" cy="914400"/>
          </a:xfrm>
          <a:custGeom>
            <a:avLst/>
            <a:gdLst/>
            <a:ahLst/>
            <a:cxnLst/>
            <a:rect l="l" t="t" r="r" b="b"/>
            <a:pathLst>
              <a:path w="4483100" h="914400">
                <a:moveTo>
                  <a:pt x="50804" y="0"/>
                </a:moveTo>
                <a:lnTo>
                  <a:pt x="4432296" y="0"/>
                </a:lnTo>
                <a:cubicBezTo>
                  <a:pt x="4460354" y="0"/>
                  <a:pt x="4483100" y="22746"/>
                  <a:pt x="4483100" y="50804"/>
                </a:cubicBezTo>
                <a:lnTo>
                  <a:pt x="4483100" y="863596"/>
                </a:lnTo>
                <a:cubicBezTo>
                  <a:pt x="4483100" y="891654"/>
                  <a:pt x="4460354" y="914400"/>
                  <a:pt x="44322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914400" y="3572935"/>
            <a:ext cx="1851025" cy="2709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分节符 (Next Page)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14400" y="3911600"/>
            <a:ext cx="426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既分页又分节。可设置不同的页眉页脚、纸张方向。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81133" y="1676400"/>
            <a:ext cx="4914900" cy="3251200"/>
          </a:xfrm>
          <a:custGeom>
            <a:avLst/>
            <a:gdLst/>
            <a:ahLst/>
            <a:cxnLst/>
            <a:rect l="l" t="t" r="r" b="b"/>
            <a:pathLst>
              <a:path w="4914900" h="3251200">
                <a:moveTo>
                  <a:pt x="50800" y="0"/>
                </a:moveTo>
                <a:lnTo>
                  <a:pt x="4813300" y="0"/>
                </a:lnTo>
                <a:cubicBezTo>
                  <a:pt x="4869375" y="0"/>
                  <a:pt x="4914900" y="45525"/>
                  <a:pt x="4914900" y="101600"/>
                </a:cubicBezTo>
                <a:lnTo>
                  <a:pt x="4914900" y="3149600"/>
                </a:lnTo>
                <a:cubicBezTo>
                  <a:pt x="4914900" y="3205675"/>
                  <a:pt x="4869375" y="3251200"/>
                  <a:pt x="4813300" y="3251200"/>
                </a:cubicBezTo>
                <a:lnTo>
                  <a:pt x="50800" y="3251200"/>
                </a:lnTo>
                <a:cubicBezTo>
                  <a:pt x="22763" y="3251200"/>
                  <a:pt x="0" y="3228437"/>
                  <a:pt x="0" y="3200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5681133" y="1676400"/>
            <a:ext cx="50800" cy="3251200"/>
          </a:xfrm>
          <a:custGeom>
            <a:avLst/>
            <a:gdLst/>
            <a:ahLst/>
            <a:cxnLst/>
            <a:rect l="l" t="t" r="r" b="b"/>
            <a:pathLst>
              <a:path w="50800" h="3251200">
                <a:moveTo>
                  <a:pt x="50800" y="0"/>
                </a:moveTo>
                <a:lnTo>
                  <a:pt x="50800" y="0"/>
                </a:lnTo>
                <a:lnTo>
                  <a:pt x="50800" y="3251200"/>
                </a:lnTo>
                <a:lnTo>
                  <a:pt x="50800" y="3251200"/>
                </a:lnTo>
                <a:cubicBezTo>
                  <a:pt x="22763" y="3251200"/>
                  <a:pt x="0" y="3228437"/>
                  <a:pt x="0" y="3200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17" name="Shape 15"/>
          <p:cNvSpPr/>
          <p:nvPr/>
        </p:nvSpPr>
        <p:spPr>
          <a:xfrm>
            <a:off x="5966883" y="19050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0" y="38100"/>
                </a:moveTo>
                <a:cubicBezTo>
                  <a:pt x="0" y="27563"/>
                  <a:pt x="8513" y="19050"/>
                  <a:pt x="19050" y="19050"/>
                </a:cubicBezTo>
                <a:lnTo>
                  <a:pt x="76200" y="19050"/>
                </a:lnTo>
                <a:cubicBezTo>
                  <a:pt x="86737" y="19050"/>
                  <a:pt x="95250" y="27563"/>
                  <a:pt x="95250" y="38100"/>
                </a:cubicBezTo>
                <a:cubicBezTo>
                  <a:pt x="95250" y="48637"/>
                  <a:pt x="86737" y="57150"/>
                  <a:pt x="76200" y="57150"/>
                </a:cubicBezTo>
                <a:lnTo>
                  <a:pt x="66675" y="57150"/>
                </a:lnTo>
                <a:lnTo>
                  <a:pt x="66675" y="123825"/>
                </a:lnTo>
                <a:lnTo>
                  <a:pt x="200025" y="123825"/>
                </a:lnTo>
                <a:lnTo>
                  <a:pt x="200025" y="57150"/>
                </a:lnTo>
                <a:lnTo>
                  <a:pt x="190500" y="57150"/>
                </a:lnTo>
                <a:cubicBezTo>
                  <a:pt x="179963" y="57150"/>
                  <a:pt x="171450" y="48637"/>
                  <a:pt x="171450" y="38100"/>
                </a:cubicBezTo>
                <a:cubicBezTo>
                  <a:pt x="171450" y="27563"/>
                  <a:pt x="179963" y="19050"/>
                  <a:pt x="190500" y="19050"/>
                </a:cubicBezTo>
                <a:lnTo>
                  <a:pt x="247650" y="19050"/>
                </a:lnTo>
                <a:cubicBezTo>
                  <a:pt x="258187" y="19050"/>
                  <a:pt x="266700" y="27563"/>
                  <a:pt x="266700" y="38100"/>
                </a:cubicBezTo>
                <a:cubicBezTo>
                  <a:pt x="266700" y="48637"/>
                  <a:pt x="258187" y="57150"/>
                  <a:pt x="247650" y="57150"/>
                </a:cubicBezTo>
                <a:lnTo>
                  <a:pt x="238125" y="57150"/>
                </a:lnTo>
                <a:lnTo>
                  <a:pt x="238125" y="247650"/>
                </a:lnTo>
                <a:lnTo>
                  <a:pt x="247650" y="247650"/>
                </a:lnTo>
                <a:cubicBezTo>
                  <a:pt x="258187" y="247650"/>
                  <a:pt x="266700" y="256163"/>
                  <a:pt x="266700" y="266700"/>
                </a:cubicBezTo>
                <a:cubicBezTo>
                  <a:pt x="266700" y="277237"/>
                  <a:pt x="258187" y="285750"/>
                  <a:pt x="247650" y="285750"/>
                </a:cubicBezTo>
                <a:lnTo>
                  <a:pt x="190500" y="285750"/>
                </a:lnTo>
                <a:cubicBezTo>
                  <a:pt x="179963" y="285750"/>
                  <a:pt x="171450" y="277237"/>
                  <a:pt x="171450" y="266700"/>
                </a:cubicBezTo>
                <a:cubicBezTo>
                  <a:pt x="171450" y="256163"/>
                  <a:pt x="179963" y="247650"/>
                  <a:pt x="190500" y="247650"/>
                </a:cubicBezTo>
                <a:lnTo>
                  <a:pt x="200025" y="247650"/>
                </a:lnTo>
                <a:lnTo>
                  <a:pt x="200025" y="161925"/>
                </a:lnTo>
                <a:lnTo>
                  <a:pt x="66675" y="161925"/>
                </a:lnTo>
                <a:lnTo>
                  <a:pt x="66675" y="247650"/>
                </a:lnTo>
                <a:lnTo>
                  <a:pt x="76200" y="247650"/>
                </a:lnTo>
                <a:cubicBezTo>
                  <a:pt x="86737" y="247650"/>
                  <a:pt x="95250" y="256163"/>
                  <a:pt x="95250" y="266700"/>
                </a:cubicBezTo>
                <a:cubicBezTo>
                  <a:pt x="95250" y="277237"/>
                  <a:pt x="86737" y="285750"/>
                  <a:pt x="76200" y="285750"/>
                </a:cubicBezTo>
                <a:lnTo>
                  <a:pt x="19050" y="285750"/>
                </a:lnTo>
                <a:cubicBezTo>
                  <a:pt x="8513" y="285750"/>
                  <a:pt x="0" y="277237"/>
                  <a:pt x="0" y="266700"/>
                </a:cubicBezTo>
                <a:cubicBezTo>
                  <a:pt x="0" y="256163"/>
                  <a:pt x="8513" y="247650"/>
                  <a:pt x="19050" y="247650"/>
                </a:cubicBezTo>
                <a:lnTo>
                  <a:pt x="28575" y="247650"/>
                </a:lnTo>
                <a:lnTo>
                  <a:pt x="28575" y="57150"/>
                </a:lnTo>
                <a:lnTo>
                  <a:pt x="19050" y="57150"/>
                </a:lnTo>
                <a:cubicBezTo>
                  <a:pt x="8513" y="57150"/>
                  <a:pt x="0" y="48637"/>
                  <a:pt x="0" y="38100"/>
                </a:cubicBez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18" name="Text 16"/>
          <p:cNvSpPr/>
          <p:nvPr/>
        </p:nvSpPr>
        <p:spPr>
          <a:xfrm>
            <a:off x="6443133" y="1879600"/>
            <a:ext cx="2159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页眉页脚灵活设置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09733" y="2387600"/>
            <a:ext cx="4483100" cy="508000"/>
          </a:xfrm>
          <a:custGeom>
            <a:avLst/>
            <a:gdLst/>
            <a:ahLst/>
            <a:cxnLst/>
            <a:rect l="l" t="t" r="r" b="b"/>
            <a:pathLst>
              <a:path w="4483100" h="508000">
                <a:moveTo>
                  <a:pt x="50800" y="0"/>
                </a:moveTo>
                <a:lnTo>
                  <a:pt x="4432300" y="0"/>
                </a:lnTo>
                <a:cubicBezTo>
                  <a:pt x="4460337" y="0"/>
                  <a:pt x="4483100" y="22763"/>
                  <a:pt x="4483100" y="50800"/>
                </a:cubicBezTo>
                <a:lnTo>
                  <a:pt x="4483100" y="457200"/>
                </a:lnTo>
                <a:cubicBezTo>
                  <a:pt x="4483100" y="485237"/>
                  <a:pt x="4460337" y="508000"/>
                  <a:pt x="4432300" y="508000"/>
                </a:cubicBezTo>
                <a:lnTo>
                  <a:pt x="50800" y="508000"/>
                </a:lnTo>
                <a:cubicBezTo>
                  <a:pt x="22763" y="508000"/>
                  <a:pt x="0" y="485237"/>
                  <a:pt x="0" y="45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011333" y="24892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首页不同: 封面无页眉页脚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09733" y="2997200"/>
            <a:ext cx="4483100" cy="508000"/>
          </a:xfrm>
          <a:custGeom>
            <a:avLst/>
            <a:gdLst/>
            <a:ahLst/>
            <a:cxnLst/>
            <a:rect l="l" t="t" r="r" b="b"/>
            <a:pathLst>
              <a:path w="4483100" h="508000">
                <a:moveTo>
                  <a:pt x="50800" y="0"/>
                </a:moveTo>
                <a:lnTo>
                  <a:pt x="4432300" y="0"/>
                </a:lnTo>
                <a:cubicBezTo>
                  <a:pt x="4460337" y="0"/>
                  <a:pt x="4483100" y="22763"/>
                  <a:pt x="4483100" y="50800"/>
                </a:cubicBezTo>
                <a:lnTo>
                  <a:pt x="4483100" y="457200"/>
                </a:lnTo>
                <a:cubicBezTo>
                  <a:pt x="4483100" y="485237"/>
                  <a:pt x="4460337" y="508000"/>
                  <a:pt x="4432300" y="508000"/>
                </a:cubicBezTo>
                <a:lnTo>
                  <a:pt x="50800" y="508000"/>
                </a:lnTo>
                <a:cubicBezTo>
                  <a:pt x="22763" y="508000"/>
                  <a:pt x="0" y="485237"/>
                  <a:pt x="0" y="45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011333" y="30988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奇偶页不同: 对称排版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909733" y="3606800"/>
            <a:ext cx="4483100" cy="508000"/>
          </a:xfrm>
          <a:custGeom>
            <a:avLst/>
            <a:gdLst/>
            <a:ahLst/>
            <a:cxnLst/>
            <a:rect l="l" t="t" r="r" b="b"/>
            <a:pathLst>
              <a:path w="4483100" h="508000">
                <a:moveTo>
                  <a:pt x="50800" y="0"/>
                </a:moveTo>
                <a:lnTo>
                  <a:pt x="4432300" y="0"/>
                </a:lnTo>
                <a:cubicBezTo>
                  <a:pt x="4460337" y="0"/>
                  <a:pt x="4483100" y="22763"/>
                  <a:pt x="4483100" y="50800"/>
                </a:cubicBezTo>
                <a:lnTo>
                  <a:pt x="4483100" y="457200"/>
                </a:lnTo>
                <a:cubicBezTo>
                  <a:pt x="4483100" y="485237"/>
                  <a:pt x="4460337" y="508000"/>
                  <a:pt x="4432300" y="508000"/>
                </a:cubicBezTo>
                <a:lnTo>
                  <a:pt x="50800" y="508000"/>
                </a:lnTo>
                <a:cubicBezTo>
                  <a:pt x="22763" y="508000"/>
                  <a:pt x="0" y="485237"/>
                  <a:pt x="0" y="45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6011333" y="37084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节与节不同: 各章节独立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909733" y="4216400"/>
            <a:ext cx="4483100" cy="508000"/>
          </a:xfrm>
          <a:custGeom>
            <a:avLst/>
            <a:gdLst/>
            <a:ahLst/>
            <a:cxnLst/>
            <a:rect l="l" t="t" r="r" b="b"/>
            <a:pathLst>
              <a:path w="4483100" h="508000">
                <a:moveTo>
                  <a:pt x="50800" y="0"/>
                </a:moveTo>
                <a:lnTo>
                  <a:pt x="4432300" y="0"/>
                </a:lnTo>
                <a:cubicBezTo>
                  <a:pt x="4460337" y="0"/>
                  <a:pt x="4483100" y="22763"/>
                  <a:pt x="4483100" y="50800"/>
                </a:cubicBezTo>
                <a:lnTo>
                  <a:pt x="4483100" y="457200"/>
                </a:lnTo>
                <a:cubicBezTo>
                  <a:pt x="4483100" y="485237"/>
                  <a:pt x="4460337" y="508000"/>
                  <a:pt x="4432300" y="508000"/>
                </a:cubicBezTo>
                <a:lnTo>
                  <a:pt x="50800" y="508000"/>
                </a:lnTo>
                <a:cubicBezTo>
                  <a:pt x="22763" y="508000"/>
                  <a:pt x="0" y="485237"/>
                  <a:pt x="0" y="45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6011333" y="43180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插入页码域: 自动编号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10828867" y="1676400"/>
            <a:ext cx="4914900" cy="3251200"/>
          </a:xfrm>
          <a:custGeom>
            <a:avLst/>
            <a:gdLst/>
            <a:ahLst/>
            <a:cxnLst/>
            <a:rect l="l" t="t" r="r" b="b"/>
            <a:pathLst>
              <a:path w="4914900" h="3251200">
                <a:moveTo>
                  <a:pt x="50800" y="0"/>
                </a:moveTo>
                <a:lnTo>
                  <a:pt x="4813300" y="0"/>
                </a:lnTo>
                <a:cubicBezTo>
                  <a:pt x="4869375" y="0"/>
                  <a:pt x="4914900" y="45525"/>
                  <a:pt x="4914900" y="101600"/>
                </a:cubicBezTo>
                <a:lnTo>
                  <a:pt x="4914900" y="3149600"/>
                </a:lnTo>
                <a:cubicBezTo>
                  <a:pt x="4914900" y="3205675"/>
                  <a:pt x="4869375" y="3251200"/>
                  <a:pt x="4813300" y="3251200"/>
                </a:cubicBezTo>
                <a:lnTo>
                  <a:pt x="50800" y="3251200"/>
                </a:lnTo>
                <a:cubicBezTo>
                  <a:pt x="22763" y="3251200"/>
                  <a:pt x="0" y="3228437"/>
                  <a:pt x="0" y="3200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10828867" y="1676400"/>
            <a:ext cx="50800" cy="3251200"/>
          </a:xfrm>
          <a:custGeom>
            <a:avLst/>
            <a:gdLst/>
            <a:ahLst/>
            <a:cxnLst/>
            <a:rect l="l" t="t" r="r" b="b"/>
            <a:pathLst>
              <a:path w="50800" h="3251200">
                <a:moveTo>
                  <a:pt x="50800" y="0"/>
                </a:moveTo>
                <a:lnTo>
                  <a:pt x="50800" y="0"/>
                </a:lnTo>
                <a:lnTo>
                  <a:pt x="50800" y="3251200"/>
                </a:lnTo>
                <a:lnTo>
                  <a:pt x="50800" y="3251200"/>
                </a:lnTo>
                <a:cubicBezTo>
                  <a:pt x="22763" y="3251200"/>
                  <a:pt x="0" y="3228437"/>
                  <a:pt x="0" y="3200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9" name="Shape 27"/>
          <p:cNvSpPr/>
          <p:nvPr/>
        </p:nvSpPr>
        <p:spPr>
          <a:xfrm>
            <a:off x="11095567" y="1905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37232" y="7263"/>
                </a:moveTo>
                <a:lnTo>
                  <a:pt x="184725" y="59769"/>
                </a:lnTo>
                <a:lnTo>
                  <a:pt x="245031" y="120075"/>
                </a:lnTo>
                <a:lnTo>
                  <a:pt x="297537" y="67568"/>
                </a:lnTo>
                <a:cubicBezTo>
                  <a:pt x="302181" y="62865"/>
                  <a:pt x="304800" y="56555"/>
                  <a:pt x="304800" y="50006"/>
                </a:cubicBezTo>
                <a:cubicBezTo>
                  <a:pt x="304800" y="43458"/>
                  <a:pt x="302181" y="37148"/>
                  <a:pt x="297537" y="32445"/>
                </a:cubicBezTo>
                <a:lnTo>
                  <a:pt x="272355" y="7263"/>
                </a:lnTo>
                <a:cubicBezTo>
                  <a:pt x="267653" y="2619"/>
                  <a:pt x="261342" y="0"/>
                  <a:pt x="254794" y="0"/>
                </a:cubicBezTo>
                <a:cubicBezTo>
                  <a:pt x="248245" y="0"/>
                  <a:pt x="241935" y="2619"/>
                  <a:pt x="237232" y="7263"/>
                </a:cubicBezTo>
                <a:close/>
                <a:moveTo>
                  <a:pt x="164544" y="79950"/>
                </a:moveTo>
                <a:lnTo>
                  <a:pt x="7263" y="237232"/>
                </a:lnTo>
                <a:cubicBezTo>
                  <a:pt x="2619" y="241935"/>
                  <a:pt x="0" y="248245"/>
                  <a:pt x="0" y="254794"/>
                </a:cubicBezTo>
                <a:cubicBezTo>
                  <a:pt x="0" y="261342"/>
                  <a:pt x="2619" y="267653"/>
                  <a:pt x="7263" y="272355"/>
                </a:cubicBezTo>
                <a:lnTo>
                  <a:pt x="32445" y="297537"/>
                </a:lnTo>
                <a:cubicBezTo>
                  <a:pt x="37148" y="302181"/>
                  <a:pt x="43458" y="304800"/>
                  <a:pt x="50006" y="304800"/>
                </a:cubicBezTo>
                <a:cubicBezTo>
                  <a:pt x="56555" y="304800"/>
                  <a:pt x="62865" y="302181"/>
                  <a:pt x="67568" y="297537"/>
                </a:cubicBezTo>
                <a:lnTo>
                  <a:pt x="224850" y="140256"/>
                </a:lnTo>
                <a:lnTo>
                  <a:pt x="164544" y="7995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0" name="Text 28"/>
          <p:cNvSpPr/>
          <p:nvPr/>
        </p:nvSpPr>
        <p:spPr>
          <a:xfrm>
            <a:off x="11590867" y="1879600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自动化工具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1057467" y="2387600"/>
            <a:ext cx="4483100" cy="508000"/>
          </a:xfrm>
          <a:custGeom>
            <a:avLst/>
            <a:gdLst/>
            <a:ahLst/>
            <a:cxnLst/>
            <a:rect l="l" t="t" r="r" b="b"/>
            <a:pathLst>
              <a:path w="4483100" h="508000">
                <a:moveTo>
                  <a:pt x="50800" y="0"/>
                </a:moveTo>
                <a:lnTo>
                  <a:pt x="4432300" y="0"/>
                </a:lnTo>
                <a:cubicBezTo>
                  <a:pt x="4460337" y="0"/>
                  <a:pt x="4483100" y="22763"/>
                  <a:pt x="4483100" y="50800"/>
                </a:cubicBezTo>
                <a:lnTo>
                  <a:pt x="4483100" y="457200"/>
                </a:lnTo>
                <a:cubicBezTo>
                  <a:pt x="4483100" y="485237"/>
                  <a:pt x="4460337" y="508000"/>
                  <a:pt x="4432300" y="508000"/>
                </a:cubicBezTo>
                <a:lnTo>
                  <a:pt x="50800" y="508000"/>
                </a:lnTo>
                <a:cubicBezTo>
                  <a:pt x="22763" y="508000"/>
                  <a:pt x="0" y="485237"/>
                  <a:pt x="0" y="45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11159067" y="24892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目录:</a:t>
            </a: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引用 → 目录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1057467" y="2997200"/>
            <a:ext cx="4483100" cy="508000"/>
          </a:xfrm>
          <a:custGeom>
            <a:avLst/>
            <a:gdLst/>
            <a:ahLst/>
            <a:cxnLst/>
            <a:rect l="l" t="t" r="r" b="b"/>
            <a:pathLst>
              <a:path w="4483100" h="508000">
                <a:moveTo>
                  <a:pt x="50800" y="0"/>
                </a:moveTo>
                <a:lnTo>
                  <a:pt x="4432300" y="0"/>
                </a:lnTo>
                <a:cubicBezTo>
                  <a:pt x="4460337" y="0"/>
                  <a:pt x="4483100" y="22763"/>
                  <a:pt x="4483100" y="50800"/>
                </a:cubicBezTo>
                <a:lnTo>
                  <a:pt x="4483100" y="457200"/>
                </a:lnTo>
                <a:cubicBezTo>
                  <a:pt x="4483100" y="485237"/>
                  <a:pt x="4460337" y="508000"/>
                  <a:pt x="4432300" y="508000"/>
                </a:cubicBezTo>
                <a:lnTo>
                  <a:pt x="50800" y="508000"/>
                </a:lnTo>
                <a:cubicBezTo>
                  <a:pt x="22763" y="508000"/>
                  <a:pt x="0" y="485237"/>
                  <a:pt x="0" y="45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11159067" y="30988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图表索引:</a:t>
            </a: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引用 → 插入图表目录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1057467" y="3606800"/>
            <a:ext cx="4483100" cy="508000"/>
          </a:xfrm>
          <a:custGeom>
            <a:avLst/>
            <a:gdLst/>
            <a:ahLst/>
            <a:cxnLst/>
            <a:rect l="l" t="t" r="r" b="b"/>
            <a:pathLst>
              <a:path w="4483100" h="508000">
                <a:moveTo>
                  <a:pt x="50800" y="0"/>
                </a:moveTo>
                <a:lnTo>
                  <a:pt x="4432300" y="0"/>
                </a:lnTo>
                <a:cubicBezTo>
                  <a:pt x="4460337" y="0"/>
                  <a:pt x="4483100" y="22763"/>
                  <a:pt x="4483100" y="50800"/>
                </a:cubicBezTo>
                <a:lnTo>
                  <a:pt x="4483100" y="457200"/>
                </a:lnTo>
                <a:cubicBezTo>
                  <a:pt x="4483100" y="485237"/>
                  <a:pt x="4460337" y="508000"/>
                  <a:pt x="4432300" y="508000"/>
                </a:cubicBezTo>
                <a:lnTo>
                  <a:pt x="50800" y="508000"/>
                </a:lnTo>
                <a:cubicBezTo>
                  <a:pt x="22763" y="508000"/>
                  <a:pt x="0" y="485237"/>
                  <a:pt x="0" y="45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11159067" y="37084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交叉引用:</a:t>
            </a: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引用 → 交叉引用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1057467" y="4216400"/>
            <a:ext cx="4483100" cy="508000"/>
          </a:xfrm>
          <a:custGeom>
            <a:avLst/>
            <a:gdLst/>
            <a:ahLst/>
            <a:cxnLst/>
            <a:rect l="l" t="t" r="r" b="b"/>
            <a:pathLst>
              <a:path w="4483100" h="508000">
                <a:moveTo>
                  <a:pt x="50800" y="0"/>
                </a:moveTo>
                <a:lnTo>
                  <a:pt x="4432300" y="0"/>
                </a:lnTo>
                <a:cubicBezTo>
                  <a:pt x="4460337" y="0"/>
                  <a:pt x="4483100" y="22763"/>
                  <a:pt x="4483100" y="50800"/>
                </a:cubicBezTo>
                <a:lnTo>
                  <a:pt x="4483100" y="457200"/>
                </a:lnTo>
                <a:cubicBezTo>
                  <a:pt x="4483100" y="485237"/>
                  <a:pt x="4460337" y="508000"/>
                  <a:pt x="4432300" y="508000"/>
                </a:cubicBezTo>
                <a:lnTo>
                  <a:pt x="50800" y="508000"/>
                </a:lnTo>
                <a:cubicBezTo>
                  <a:pt x="22763" y="508000"/>
                  <a:pt x="0" y="485237"/>
                  <a:pt x="0" y="45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11159067" y="431800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书签:</a:t>
            </a: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插入 → 书签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12233" y="5135033"/>
            <a:ext cx="15235767" cy="2345267"/>
          </a:xfrm>
          <a:custGeom>
            <a:avLst/>
            <a:gdLst/>
            <a:ahLst/>
            <a:cxnLst/>
            <a:rect l="l" t="t" r="r" b="b"/>
            <a:pathLst>
              <a:path w="15235767" h="2345267">
                <a:moveTo>
                  <a:pt x="101597" y="0"/>
                </a:moveTo>
                <a:lnTo>
                  <a:pt x="15134170" y="0"/>
                </a:lnTo>
                <a:cubicBezTo>
                  <a:pt x="15190280" y="0"/>
                  <a:pt x="15235767" y="45487"/>
                  <a:pt x="15235767" y="101597"/>
                </a:cubicBezTo>
                <a:lnTo>
                  <a:pt x="15235767" y="2243670"/>
                </a:lnTo>
                <a:cubicBezTo>
                  <a:pt x="15235767" y="2299780"/>
                  <a:pt x="15190280" y="2345267"/>
                  <a:pt x="15134170" y="2345267"/>
                </a:cubicBezTo>
                <a:lnTo>
                  <a:pt x="101597" y="2345267"/>
                </a:lnTo>
                <a:cubicBezTo>
                  <a:pt x="45524" y="2345267"/>
                  <a:pt x="0" y="2299743"/>
                  <a:pt x="0" y="2243670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808567" y="544407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14300" y="38100"/>
                </a:moveTo>
                <a:cubicBezTo>
                  <a:pt x="114300" y="27563"/>
                  <a:pt x="122813" y="19050"/>
                  <a:pt x="133350" y="19050"/>
                </a:cubicBezTo>
                <a:lnTo>
                  <a:pt x="171450" y="19050"/>
                </a:lnTo>
                <a:cubicBezTo>
                  <a:pt x="181987" y="19050"/>
                  <a:pt x="190500" y="27563"/>
                  <a:pt x="190500" y="38100"/>
                </a:cubicBezTo>
                <a:lnTo>
                  <a:pt x="190500" y="76200"/>
                </a:lnTo>
                <a:cubicBezTo>
                  <a:pt x="190500" y="86737"/>
                  <a:pt x="181987" y="95250"/>
                  <a:pt x="171450" y="95250"/>
                </a:cubicBezTo>
                <a:lnTo>
                  <a:pt x="166688" y="95250"/>
                </a:lnTo>
                <a:lnTo>
                  <a:pt x="166688" y="133350"/>
                </a:lnTo>
                <a:lnTo>
                  <a:pt x="238125" y="133350"/>
                </a:lnTo>
                <a:cubicBezTo>
                  <a:pt x="261818" y="133350"/>
                  <a:pt x="280987" y="152519"/>
                  <a:pt x="280987" y="176212"/>
                </a:cubicBezTo>
                <a:lnTo>
                  <a:pt x="280987" y="209550"/>
                </a:lnTo>
                <a:lnTo>
                  <a:pt x="285750" y="209550"/>
                </a:lnTo>
                <a:cubicBezTo>
                  <a:pt x="296287" y="209550"/>
                  <a:pt x="304800" y="218063"/>
                  <a:pt x="304800" y="228600"/>
                </a:cubicBezTo>
                <a:lnTo>
                  <a:pt x="304800" y="266700"/>
                </a:lnTo>
                <a:cubicBezTo>
                  <a:pt x="304800" y="277237"/>
                  <a:pt x="296287" y="285750"/>
                  <a:pt x="285750" y="285750"/>
                </a:cubicBezTo>
                <a:lnTo>
                  <a:pt x="247650" y="285750"/>
                </a:lnTo>
                <a:cubicBezTo>
                  <a:pt x="237113" y="285750"/>
                  <a:pt x="228600" y="277237"/>
                  <a:pt x="228600" y="266700"/>
                </a:cubicBezTo>
                <a:lnTo>
                  <a:pt x="228600" y="228600"/>
                </a:lnTo>
                <a:cubicBezTo>
                  <a:pt x="228600" y="218063"/>
                  <a:pt x="237113" y="209550"/>
                  <a:pt x="247650" y="209550"/>
                </a:cubicBezTo>
                <a:lnTo>
                  <a:pt x="252413" y="209550"/>
                </a:lnTo>
                <a:lnTo>
                  <a:pt x="252413" y="176212"/>
                </a:lnTo>
                <a:cubicBezTo>
                  <a:pt x="252413" y="168295"/>
                  <a:pt x="246043" y="161925"/>
                  <a:pt x="238125" y="161925"/>
                </a:cubicBezTo>
                <a:lnTo>
                  <a:pt x="166688" y="161925"/>
                </a:lnTo>
                <a:lnTo>
                  <a:pt x="166688" y="209550"/>
                </a:lnTo>
                <a:lnTo>
                  <a:pt x="171450" y="209550"/>
                </a:lnTo>
                <a:cubicBezTo>
                  <a:pt x="181987" y="209550"/>
                  <a:pt x="190500" y="218063"/>
                  <a:pt x="190500" y="228600"/>
                </a:cubicBezTo>
                <a:lnTo>
                  <a:pt x="190500" y="266700"/>
                </a:lnTo>
                <a:cubicBezTo>
                  <a:pt x="190500" y="277237"/>
                  <a:pt x="181987" y="285750"/>
                  <a:pt x="171450" y="285750"/>
                </a:cubicBezTo>
                <a:lnTo>
                  <a:pt x="133350" y="285750"/>
                </a:lnTo>
                <a:cubicBezTo>
                  <a:pt x="122813" y="285750"/>
                  <a:pt x="114300" y="277237"/>
                  <a:pt x="114300" y="266700"/>
                </a:cubicBezTo>
                <a:lnTo>
                  <a:pt x="114300" y="228600"/>
                </a:lnTo>
                <a:cubicBezTo>
                  <a:pt x="114300" y="218063"/>
                  <a:pt x="122813" y="209550"/>
                  <a:pt x="133350" y="209550"/>
                </a:cubicBezTo>
                <a:lnTo>
                  <a:pt x="138113" y="209550"/>
                </a:lnTo>
                <a:lnTo>
                  <a:pt x="138113" y="161925"/>
                </a:lnTo>
                <a:lnTo>
                  <a:pt x="66675" y="161925"/>
                </a:lnTo>
                <a:cubicBezTo>
                  <a:pt x="58757" y="161925"/>
                  <a:pt x="52388" y="168295"/>
                  <a:pt x="52388" y="176212"/>
                </a:cubicBezTo>
                <a:lnTo>
                  <a:pt x="52388" y="209550"/>
                </a:lnTo>
                <a:lnTo>
                  <a:pt x="57150" y="209550"/>
                </a:lnTo>
                <a:cubicBezTo>
                  <a:pt x="67687" y="209550"/>
                  <a:pt x="76200" y="218063"/>
                  <a:pt x="76200" y="228600"/>
                </a:cubicBezTo>
                <a:lnTo>
                  <a:pt x="76200" y="266700"/>
                </a:lnTo>
                <a:cubicBezTo>
                  <a:pt x="76200" y="277237"/>
                  <a:pt x="67687" y="285750"/>
                  <a:pt x="57150" y="285750"/>
                </a:cubicBezTo>
                <a:lnTo>
                  <a:pt x="19050" y="285750"/>
                </a:lnTo>
                <a:cubicBezTo>
                  <a:pt x="8513" y="285750"/>
                  <a:pt x="0" y="277237"/>
                  <a:pt x="0" y="266700"/>
                </a:cubicBezTo>
                <a:lnTo>
                  <a:pt x="0" y="228600"/>
                </a:lnTo>
                <a:cubicBezTo>
                  <a:pt x="0" y="218063"/>
                  <a:pt x="8513" y="209550"/>
                  <a:pt x="19050" y="209550"/>
                </a:cubicBezTo>
                <a:lnTo>
                  <a:pt x="23813" y="209550"/>
                </a:lnTo>
                <a:lnTo>
                  <a:pt x="23813" y="176212"/>
                </a:lnTo>
                <a:cubicBezTo>
                  <a:pt x="23813" y="152519"/>
                  <a:pt x="42982" y="133350"/>
                  <a:pt x="66675" y="133350"/>
                </a:cubicBezTo>
                <a:lnTo>
                  <a:pt x="138113" y="133350"/>
                </a:lnTo>
                <a:lnTo>
                  <a:pt x="138113" y="95250"/>
                </a:lnTo>
                <a:lnTo>
                  <a:pt x="133350" y="95250"/>
                </a:lnTo>
                <a:cubicBezTo>
                  <a:pt x="122813" y="95250"/>
                  <a:pt x="114300" y="86737"/>
                  <a:pt x="114300" y="76200"/>
                </a:cubicBezTo>
                <a:lnTo>
                  <a:pt x="114300" y="3810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1" name="Text 39"/>
          <p:cNvSpPr/>
          <p:nvPr/>
        </p:nvSpPr>
        <p:spPr>
          <a:xfrm>
            <a:off x="1354667" y="5393271"/>
            <a:ext cx="3670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大纲视图: 长文档导航利器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70467" y="5969000"/>
            <a:ext cx="1641475" cy="2709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视图 → 大纲视图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70467" y="6358471"/>
            <a:ext cx="7340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拖拽标题快速调整章节顺序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70467" y="6663271"/>
            <a:ext cx="7340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折叠/展开文档结构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70467" y="6968071"/>
            <a:ext cx="7340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快速跳转到任意章节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229600" y="5952071"/>
            <a:ext cx="7251700" cy="1270000"/>
          </a:xfrm>
          <a:custGeom>
            <a:avLst/>
            <a:gdLst/>
            <a:ahLst/>
            <a:cxnLst/>
            <a:rect l="l" t="t" r="r" b="b"/>
            <a:pathLst>
              <a:path w="7251700" h="1270000">
                <a:moveTo>
                  <a:pt x="50800" y="0"/>
                </a:moveTo>
                <a:lnTo>
                  <a:pt x="7200900" y="0"/>
                </a:lnTo>
                <a:cubicBezTo>
                  <a:pt x="7228937" y="0"/>
                  <a:pt x="7251700" y="22763"/>
                  <a:pt x="7251700" y="50800"/>
                </a:cubicBezTo>
                <a:lnTo>
                  <a:pt x="7251700" y="1219200"/>
                </a:lnTo>
                <a:cubicBezTo>
                  <a:pt x="7251700" y="1247237"/>
                  <a:pt x="7228937" y="1270000"/>
                  <a:pt x="7200900" y="1270000"/>
                </a:cubicBezTo>
                <a:lnTo>
                  <a:pt x="50800" y="1270000"/>
                </a:lnTo>
                <a:cubicBezTo>
                  <a:pt x="22763" y="1270000"/>
                  <a:pt x="0" y="1247237"/>
                  <a:pt x="0" y="1219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8382000" y="6121400"/>
            <a:ext cx="963613" cy="2709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效率对比: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382000" y="6510871"/>
            <a:ext cx="135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手动滚动: 5分钟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382000" y="6764871"/>
            <a:ext cx="135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大纲跳转: 1秒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852687" y="6510871"/>
            <a:ext cx="154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效率提升: </a:t>
            </a: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300倍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chartexpo.com/76b2b66534fd26eff8ca5c4a114c9fedadf8579e.jpg"/>
          <p:cNvPicPr>
            <a:picLocks noChangeAspect="1"/>
          </p:cNvPicPr>
          <p:nvPr/>
        </p:nvPicPr>
        <p:blipFill>
          <a:blip r:embed="rId3">
            <a:alphaModFix amt="25000"/>
          </a:blip>
          <a:srcRect t="922" b="922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/>
              </a:gs>
              <a:gs pos="50000">
                <a:srgbClr val="1A202C">
                  <a:alpha val="90000"/>
                </a:srgbClr>
              </a:gs>
              <a:gs pos="100000">
                <a:srgbClr val="1A202C">
                  <a:alpha val="6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1999196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5" name="Text 2"/>
          <p:cNvSpPr/>
          <p:nvPr/>
        </p:nvSpPr>
        <p:spPr>
          <a:xfrm>
            <a:off x="1727200" y="1846796"/>
            <a:ext cx="166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kern="0" spc="60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Part 03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36600" y="2608796"/>
            <a:ext cx="1066800" cy="1219200"/>
          </a:xfrm>
          <a:custGeom>
            <a:avLst/>
            <a:gdLst/>
            <a:ahLst/>
            <a:cxnLst/>
            <a:rect l="l" t="t" r="r" b="b"/>
            <a:pathLst>
              <a:path w="1066800" h="1219200">
                <a:moveTo>
                  <a:pt x="609600" y="381000"/>
                </a:moveTo>
                <a:lnTo>
                  <a:pt x="609600" y="609600"/>
                </a:lnTo>
                <a:lnTo>
                  <a:pt x="914400" y="609600"/>
                </a:lnTo>
                <a:lnTo>
                  <a:pt x="914400" y="381000"/>
                </a:lnTo>
                <a:lnTo>
                  <a:pt x="609600" y="381000"/>
                </a:lnTo>
                <a:close/>
                <a:moveTo>
                  <a:pt x="457200" y="381000"/>
                </a:moveTo>
                <a:lnTo>
                  <a:pt x="152400" y="381000"/>
                </a:lnTo>
                <a:lnTo>
                  <a:pt x="152400" y="609600"/>
                </a:lnTo>
                <a:lnTo>
                  <a:pt x="457200" y="609600"/>
                </a:lnTo>
                <a:lnTo>
                  <a:pt x="457200" y="381000"/>
                </a:lnTo>
                <a:close/>
                <a:moveTo>
                  <a:pt x="0" y="762000"/>
                </a:moveTo>
                <a:lnTo>
                  <a:pt x="0" y="228600"/>
                </a:lnTo>
                <a:cubicBezTo>
                  <a:pt x="0" y="144542"/>
                  <a:pt x="68342" y="76200"/>
                  <a:pt x="152400" y="76200"/>
                </a:cubicBezTo>
                <a:lnTo>
                  <a:pt x="914400" y="76200"/>
                </a:lnTo>
                <a:cubicBezTo>
                  <a:pt x="998458" y="76200"/>
                  <a:pt x="1066800" y="144542"/>
                  <a:pt x="1066800" y="228600"/>
                </a:cubicBezTo>
                <a:lnTo>
                  <a:pt x="1066800" y="990600"/>
                </a:lnTo>
                <a:cubicBezTo>
                  <a:pt x="1066800" y="1074658"/>
                  <a:pt x="998458" y="1143000"/>
                  <a:pt x="914400" y="1143000"/>
                </a:cubicBezTo>
                <a:lnTo>
                  <a:pt x="152400" y="1143000"/>
                </a:lnTo>
                <a:cubicBezTo>
                  <a:pt x="68342" y="1143000"/>
                  <a:pt x="0" y="1074658"/>
                  <a:pt x="0" y="990600"/>
                </a:cubicBezTo>
                <a:lnTo>
                  <a:pt x="0" y="762000"/>
                </a:lnTo>
                <a:close/>
                <a:moveTo>
                  <a:pt x="914400" y="762000"/>
                </a:moveTo>
                <a:lnTo>
                  <a:pt x="609600" y="762000"/>
                </a:lnTo>
                <a:lnTo>
                  <a:pt x="609600" y="990600"/>
                </a:lnTo>
                <a:lnTo>
                  <a:pt x="914400" y="990600"/>
                </a:lnTo>
                <a:lnTo>
                  <a:pt x="914400" y="762000"/>
                </a:lnTo>
                <a:close/>
                <a:moveTo>
                  <a:pt x="457200" y="990600"/>
                </a:moveTo>
                <a:lnTo>
                  <a:pt x="457200" y="762000"/>
                </a:lnTo>
                <a:lnTo>
                  <a:pt x="152400" y="762000"/>
                </a:lnTo>
                <a:lnTo>
                  <a:pt x="152400" y="990600"/>
                </a:lnTo>
                <a:lnTo>
                  <a:pt x="457200" y="99060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Text 4"/>
          <p:cNvSpPr/>
          <p:nvPr/>
        </p:nvSpPr>
        <p:spPr>
          <a:xfrm>
            <a:off x="2336800" y="2761196"/>
            <a:ext cx="26416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F7FAFC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Excel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08000" y="4132796"/>
            <a:ext cx="7772400" cy="609600"/>
          </a:xfrm>
          <a:prstGeom prst="rect">
            <a:avLst/>
          </a:prstGeom>
          <a:noFill/>
          <a:ln/>
        </p:spPr>
        <p:txBody>
          <a:bodyPr wrap="square" lIns="10160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数据分析与可视化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09600" y="5301196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0" name="Text 7"/>
          <p:cNvSpPr/>
          <p:nvPr/>
        </p:nvSpPr>
        <p:spPr>
          <a:xfrm>
            <a:off x="863600" y="5148796"/>
            <a:ext cx="2286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公式与函数入门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09600" y="5910796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2" name="Text 9"/>
          <p:cNvSpPr/>
          <p:nvPr/>
        </p:nvSpPr>
        <p:spPr>
          <a:xfrm>
            <a:off x="863600" y="5758396"/>
            <a:ext cx="1676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数据透视表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08000" y="6575429"/>
            <a:ext cx="7467600" cy="8467"/>
          </a:xfrm>
          <a:custGeom>
            <a:avLst/>
            <a:gdLst/>
            <a:ahLst/>
            <a:cxnLst/>
            <a:rect l="l" t="t" r="r" b="b"/>
            <a:pathLst>
              <a:path w="7467600" h="8467">
                <a:moveTo>
                  <a:pt x="0" y="0"/>
                </a:moveTo>
                <a:lnTo>
                  <a:pt x="7467600" y="0"/>
                </a:lnTo>
                <a:lnTo>
                  <a:pt x="7467600" y="8467"/>
                </a:lnTo>
                <a:lnTo>
                  <a:pt x="0" y="8467"/>
                </a:lnTo>
                <a:lnTo>
                  <a:pt x="0" y="0"/>
                </a:lnTo>
                <a:close/>
              </a:path>
            </a:pathLst>
          </a:custGeom>
          <a:solidFill>
            <a:srgbClr val="4FD1C5">
              <a:alpha val="30196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508000" y="6884460"/>
            <a:ext cx="75946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从数据录入到分析可视化，Excel让数字说话，为决策提供有力支撑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529167"/>
            <a:ext cx="423333" cy="42333"/>
          </a:xfrm>
          <a:custGeom>
            <a:avLst/>
            <a:gdLst/>
            <a:ahLst/>
            <a:cxnLst/>
            <a:rect l="l" t="t" r="r" b="b"/>
            <a:pathLst>
              <a:path w="423333" h="42333">
                <a:moveTo>
                  <a:pt x="0" y="0"/>
                </a:moveTo>
                <a:lnTo>
                  <a:pt x="423333" y="0"/>
                </a:lnTo>
                <a:lnTo>
                  <a:pt x="423333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973667" y="423333"/>
            <a:ext cx="29104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kern="0" spc="67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EXCEL FORMULAS &amp; FUNCTIONS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23333" y="762000"/>
            <a:ext cx="1559983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000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公式与函数入门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44500" y="1397000"/>
            <a:ext cx="7577667" cy="3894667"/>
          </a:xfrm>
          <a:custGeom>
            <a:avLst/>
            <a:gdLst/>
            <a:ahLst/>
            <a:cxnLst/>
            <a:rect l="l" t="t" r="r" b="b"/>
            <a:pathLst>
              <a:path w="7577667" h="3894667">
                <a:moveTo>
                  <a:pt x="42333" y="0"/>
                </a:moveTo>
                <a:lnTo>
                  <a:pt x="7492997" y="0"/>
                </a:lnTo>
                <a:cubicBezTo>
                  <a:pt x="7539759" y="0"/>
                  <a:pt x="7577667" y="37908"/>
                  <a:pt x="7577667" y="84670"/>
                </a:cubicBezTo>
                <a:lnTo>
                  <a:pt x="7577667" y="3809997"/>
                </a:lnTo>
                <a:cubicBezTo>
                  <a:pt x="7577667" y="3856759"/>
                  <a:pt x="7539759" y="3894667"/>
                  <a:pt x="7492997" y="3894667"/>
                </a:cubicBezTo>
                <a:lnTo>
                  <a:pt x="42333" y="3894667"/>
                </a:lnTo>
                <a:cubicBezTo>
                  <a:pt x="18953" y="3894667"/>
                  <a:pt x="0" y="3875713"/>
                  <a:pt x="0" y="3852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44500" y="1397000"/>
            <a:ext cx="42333" cy="3894667"/>
          </a:xfrm>
          <a:custGeom>
            <a:avLst/>
            <a:gdLst/>
            <a:ahLst/>
            <a:cxnLst/>
            <a:rect l="l" t="t" r="r" b="b"/>
            <a:pathLst>
              <a:path w="42333" h="3894667">
                <a:moveTo>
                  <a:pt x="42333" y="0"/>
                </a:moveTo>
                <a:lnTo>
                  <a:pt x="42333" y="0"/>
                </a:lnTo>
                <a:lnTo>
                  <a:pt x="42333" y="3894667"/>
                </a:lnTo>
                <a:lnTo>
                  <a:pt x="42333" y="3894667"/>
                </a:lnTo>
                <a:cubicBezTo>
                  <a:pt x="18953" y="3894667"/>
                  <a:pt x="0" y="3875713"/>
                  <a:pt x="0" y="3852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Shape 5"/>
          <p:cNvSpPr/>
          <p:nvPr/>
        </p:nvSpPr>
        <p:spPr>
          <a:xfrm>
            <a:off x="693208" y="16510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8" name="Text 6"/>
          <p:cNvSpPr/>
          <p:nvPr/>
        </p:nvSpPr>
        <p:spPr>
          <a:xfrm>
            <a:off x="1121833" y="1608667"/>
            <a:ext cx="16510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公式基础语法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77333" y="2116667"/>
            <a:ext cx="7133167" cy="846667"/>
          </a:xfrm>
          <a:custGeom>
            <a:avLst/>
            <a:gdLst/>
            <a:ahLst/>
            <a:cxnLst/>
            <a:rect l="l" t="t" r="r" b="b"/>
            <a:pathLst>
              <a:path w="7133167" h="846667">
                <a:moveTo>
                  <a:pt x="42333" y="0"/>
                </a:moveTo>
                <a:lnTo>
                  <a:pt x="7090833" y="0"/>
                </a:lnTo>
                <a:cubicBezTo>
                  <a:pt x="7114213" y="0"/>
                  <a:pt x="7133167" y="18953"/>
                  <a:pt x="7133167" y="42333"/>
                </a:cubicBezTo>
                <a:lnTo>
                  <a:pt x="7133167" y="804333"/>
                </a:lnTo>
                <a:cubicBezTo>
                  <a:pt x="7133167" y="827713"/>
                  <a:pt x="7114213" y="846667"/>
                  <a:pt x="7090833" y="846667"/>
                </a:cubicBezTo>
                <a:lnTo>
                  <a:pt x="42333" y="846667"/>
                </a:lnTo>
                <a:cubicBezTo>
                  <a:pt x="18953" y="846667"/>
                  <a:pt x="0" y="827713"/>
                  <a:pt x="0" y="804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804333" y="2257780"/>
            <a:ext cx="1474280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公式以等号(=)开头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04333" y="2582333"/>
            <a:ext cx="69638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例: =A1+B1, =SUM(C2:C10)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77333" y="3090333"/>
            <a:ext cx="7133167" cy="846667"/>
          </a:xfrm>
          <a:custGeom>
            <a:avLst/>
            <a:gdLst/>
            <a:ahLst/>
            <a:cxnLst/>
            <a:rect l="l" t="t" r="r" b="b"/>
            <a:pathLst>
              <a:path w="7133167" h="846667">
                <a:moveTo>
                  <a:pt x="42333" y="0"/>
                </a:moveTo>
                <a:lnTo>
                  <a:pt x="7090833" y="0"/>
                </a:lnTo>
                <a:cubicBezTo>
                  <a:pt x="7114213" y="0"/>
                  <a:pt x="7133167" y="18953"/>
                  <a:pt x="7133167" y="42333"/>
                </a:cubicBezTo>
                <a:lnTo>
                  <a:pt x="7133167" y="804333"/>
                </a:lnTo>
                <a:cubicBezTo>
                  <a:pt x="7133167" y="827713"/>
                  <a:pt x="7114213" y="846667"/>
                  <a:pt x="7090833" y="846667"/>
                </a:cubicBezTo>
                <a:lnTo>
                  <a:pt x="42333" y="846667"/>
                </a:lnTo>
                <a:cubicBezTo>
                  <a:pt x="18953" y="846667"/>
                  <a:pt x="0" y="827713"/>
                  <a:pt x="0" y="804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804333" y="3231446"/>
            <a:ext cx="1270000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单元格引用方式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04333" y="3556000"/>
            <a:ext cx="69638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A1 (相对) · $A$1 (绝对) · $A1 (混合)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77333" y="4064000"/>
            <a:ext cx="7133167" cy="846667"/>
          </a:xfrm>
          <a:custGeom>
            <a:avLst/>
            <a:gdLst/>
            <a:ahLst/>
            <a:cxnLst/>
            <a:rect l="l" t="t" r="r" b="b"/>
            <a:pathLst>
              <a:path w="7133167" h="846667">
                <a:moveTo>
                  <a:pt x="42333" y="0"/>
                </a:moveTo>
                <a:lnTo>
                  <a:pt x="7090833" y="0"/>
                </a:lnTo>
                <a:cubicBezTo>
                  <a:pt x="7114213" y="0"/>
                  <a:pt x="7133167" y="18953"/>
                  <a:pt x="7133167" y="42333"/>
                </a:cubicBezTo>
                <a:lnTo>
                  <a:pt x="7133167" y="804333"/>
                </a:lnTo>
                <a:cubicBezTo>
                  <a:pt x="7133167" y="827713"/>
                  <a:pt x="7114213" y="846667"/>
                  <a:pt x="7090833" y="846667"/>
                </a:cubicBezTo>
                <a:lnTo>
                  <a:pt x="42333" y="846667"/>
                </a:lnTo>
                <a:cubicBezTo>
                  <a:pt x="18953" y="846667"/>
                  <a:pt x="0" y="827713"/>
                  <a:pt x="0" y="804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04333" y="4205113"/>
            <a:ext cx="592667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运算符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04333" y="4529667"/>
            <a:ext cx="696383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- * / ^ &amp; = &gt; &lt;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255000" y="1397000"/>
            <a:ext cx="7577667" cy="3894667"/>
          </a:xfrm>
          <a:custGeom>
            <a:avLst/>
            <a:gdLst/>
            <a:ahLst/>
            <a:cxnLst/>
            <a:rect l="l" t="t" r="r" b="b"/>
            <a:pathLst>
              <a:path w="7577667" h="3894667">
                <a:moveTo>
                  <a:pt x="42333" y="0"/>
                </a:moveTo>
                <a:lnTo>
                  <a:pt x="7492997" y="0"/>
                </a:lnTo>
                <a:cubicBezTo>
                  <a:pt x="7539759" y="0"/>
                  <a:pt x="7577667" y="37908"/>
                  <a:pt x="7577667" y="84670"/>
                </a:cubicBezTo>
                <a:lnTo>
                  <a:pt x="7577667" y="3809997"/>
                </a:lnTo>
                <a:cubicBezTo>
                  <a:pt x="7577667" y="3856759"/>
                  <a:pt x="7539759" y="3894667"/>
                  <a:pt x="7492997" y="3894667"/>
                </a:cubicBezTo>
                <a:lnTo>
                  <a:pt x="42333" y="3894667"/>
                </a:lnTo>
                <a:cubicBezTo>
                  <a:pt x="18953" y="3894667"/>
                  <a:pt x="0" y="3875713"/>
                  <a:pt x="0" y="3852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8255000" y="1397000"/>
            <a:ext cx="42333" cy="3894667"/>
          </a:xfrm>
          <a:custGeom>
            <a:avLst/>
            <a:gdLst/>
            <a:ahLst/>
            <a:cxnLst/>
            <a:rect l="l" t="t" r="r" b="b"/>
            <a:pathLst>
              <a:path w="42333" h="3894667">
                <a:moveTo>
                  <a:pt x="42333" y="0"/>
                </a:moveTo>
                <a:lnTo>
                  <a:pt x="42333" y="0"/>
                </a:lnTo>
                <a:lnTo>
                  <a:pt x="42333" y="3894667"/>
                </a:lnTo>
                <a:lnTo>
                  <a:pt x="42333" y="3894667"/>
                </a:lnTo>
                <a:cubicBezTo>
                  <a:pt x="18953" y="3894667"/>
                  <a:pt x="0" y="3875713"/>
                  <a:pt x="0" y="3852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20" name="Shape 18"/>
          <p:cNvSpPr/>
          <p:nvPr/>
        </p:nvSpPr>
        <p:spPr>
          <a:xfrm>
            <a:off x="8551333" y="16510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31750" y="0"/>
                </a:moveTo>
                <a:cubicBezTo>
                  <a:pt x="14238" y="0"/>
                  <a:pt x="0" y="14238"/>
                  <a:pt x="0" y="31750"/>
                </a:cubicBezTo>
                <a:lnTo>
                  <a:pt x="0" y="222250"/>
                </a:lnTo>
                <a:cubicBezTo>
                  <a:pt x="0" y="239762"/>
                  <a:pt x="14238" y="254000"/>
                  <a:pt x="31750" y="254000"/>
                </a:cubicBezTo>
                <a:lnTo>
                  <a:pt x="158750" y="254000"/>
                </a:lnTo>
                <a:cubicBezTo>
                  <a:pt x="176262" y="254000"/>
                  <a:pt x="190500" y="239762"/>
                  <a:pt x="190500" y="222250"/>
                </a:cubicBezTo>
                <a:lnTo>
                  <a:pt x="190500" y="31750"/>
                </a:lnTo>
                <a:cubicBezTo>
                  <a:pt x="190500" y="14238"/>
                  <a:pt x="176262" y="0"/>
                  <a:pt x="158750" y="0"/>
                </a:cubicBezTo>
                <a:lnTo>
                  <a:pt x="31750" y="0"/>
                </a:lnTo>
                <a:close/>
                <a:moveTo>
                  <a:pt x="47625" y="31750"/>
                </a:moveTo>
                <a:lnTo>
                  <a:pt x="142875" y="31750"/>
                </a:lnTo>
                <a:cubicBezTo>
                  <a:pt x="151656" y="31750"/>
                  <a:pt x="158750" y="38844"/>
                  <a:pt x="158750" y="47625"/>
                </a:cubicBezTo>
                <a:lnTo>
                  <a:pt x="158750" y="63500"/>
                </a:lnTo>
                <a:cubicBezTo>
                  <a:pt x="158750" y="72281"/>
                  <a:pt x="151656" y="79375"/>
                  <a:pt x="142875" y="79375"/>
                </a:cubicBezTo>
                <a:lnTo>
                  <a:pt x="47625" y="79375"/>
                </a:lnTo>
                <a:cubicBezTo>
                  <a:pt x="38844" y="79375"/>
                  <a:pt x="31750" y="72281"/>
                  <a:pt x="31750" y="63500"/>
                </a:cubicBezTo>
                <a:lnTo>
                  <a:pt x="31750" y="47625"/>
                </a:lnTo>
                <a:cubicBezTo>
                  <a:pt x="31750" y="38844"/>
                  <a:pt x="38844" y="31750"/>
                  <a:pt x="47625" y="31750"/>
                </a:cubicBezTo>
                <a:close/>
                <a:moveTo>
                  <a:pt x="55563" y="115094"/>
                </a:moveTo>
                <a:cubicBezTo>
                  <a:pt x="55563" y="121665"/>
                  <a:pt x="50227" y="127000"/>
                  <a:pt x="43656" y="127000"/>
                </a:cubicBezTo>
                <a:cubicBezTo>
                  <a:pt x="37085" y="127000"/>
                  <a:pt x="31750" y="121665"/>
                  <a:pt x="31750" y="115094"/>
                </a:cubicBezTo>
                <a:cubicBezTo>
                  <a:pt x="31750" y="108523"/>
                  <a:pt x="37085" y="103188"/>
                  <a:pt x="43656" y="103188"/>
                </a:cubicBezTo>
                <a:cubicBezTo>
                  <a:pt x="50227" y="103188"/>
                  <a:pt x="55563" y="108523"/>
                  <a:pt x="55563" y="115094"/>
                </a:cubicBezTo>
                <a:close/>
                <a:moveTo>
                  <a:pt x="95250" y="127000"/>
                </a:moveTo>
                <a:cubicBezTo>
                  <a:pt x="88679" y="127000"/>
                  <a:pt x="83344" y="121665"/>
                  <a:pt x="83344" y="115094"/>
                </a:cubicBezTo>
                <a:cubicBezTo>
                  <a:pt x="83344" y="108523"/>
                  <a:pt x="88679" y="103188"/>
                  <a:pt x="95250" y="103188"/>
                </a:cubicBezTo>
                <a:cubicBezTo>
                  <a:pt x="101821" y="103188"/>
                  <a:pt x="107156" y="108523"/>
                  <a:pt x="107156" y="115094"/>
                </a:cubicBezTo>
                <a:cubicBezTo>
                  <a:pt x="107156" y="121665"/>
                  <a:pt x="101821" y="127000"/>
                  <a:pt x="95250" y="127000"/>
                </a:cubicBezTo>
                <a:close/>
                <a:moveTo>
                  <a:pt x="158750" y="115094"/>
                </a:moveTo>
                <a:cubicBezTo>
                  <a:pt x="158750" y="121665"/>
                  <a:pt x="153415" y="127000"/>
                  <a:pt x="146844" y="127000"/>
                </a:cubicBezTo>
                <a:cubicBezTo>
                  <a:pt x="140273" y="127000"/>
                  <a:pt x="134938" y="121665"/>
                  <a:pt x="134938" y="115094"/>
                </a:cubicBezTo>
                <a:cubicBezTo>
                  <a:pt x="134938" y="108523"/>
                  <a:pt x="140273" y="103188"/>
                  <a:pt x="146844" y="103188"/>
                </a:cubicBezTo>
                <a:cubicBezTo>
                  <a:pt x="153415" y="103188"/>
                  <a:pt x="158750" y="108523"/>
                  <a:pt x="158750" y="115094"/>
                </a:cubicBezTo>
                <a:close/>
                <a:moveTo>
                  <a:pt x="43656" y="174625"/>
                </a:moveTo>
                <a:cubicBezTo>
                  <a:pt x="37085" y="174625"/>
                  <a:pt x="31750" y="169290"/>
                  <a:pt x="31750" y="162719"/>
                </a:cubicBezTo>
                <a:cubicBezTo>
                  <a:pt x="31750" y="156148"/>
                  <a:pt x="37085" y="150813"/>
                  <a:pt x="43656" y="150813"/>
                </a:cubicBezTo>
                <a:cubicBezTo>
                  <a:pt x="50227" y="150813"/>
                  <a:pt x="55563" y="156148"/>
                  <a:pt x="55563" y="162719"/>
                </a:cubicBezTo>
                <a:cubicBezTo>
                  <a:pt x="55563" y="169290"/>
                  <a:pt x="50227" y="174625"/>
                  <a:pt x="43656" y="174625"/>
                </a:cubicBezTo>
                <a:close/>
                <a:moveTo>
                  <a:pt x="107156" y="162719"/>
                </a:moveTo>
                <a:cubicBezTo>
                  <a:pt x="107156" y="169290"/>
                  <a:pt x="101821" y="174625"/>
                  <a:pt x="95250" y="174625"/>
                </a:cubicBezTo>
                <a:cubicBezTo>
                  <a:pt x="88679" y="174625"/>
                  <a:pt x="83344" y="169290"/>
                  <a:pt x="83344" y="162719"/>
                </a:cubicBezTo>
                <a:cubicBezTo>
                  <a:pt x="83344" y="156148"/>
                  <a:pt x="88679" y="150813"/>
                  <a:pt x="95250" y="150813"/>
                </a:cubicBezTo>
                <a:cubicBezTo>
                  <a:pt x="101821" y="150813"/>
                  <a:pt x="107156" y="156148"/>
                  <a:pt x="107156" y="162719"/>
                </a:cubicBezTo>
                <a:close/>
                <a:moveTo>
                  <a:pt x="146844" y="174625"/>
                </a:moveTo>
                <a:cubicBezTo>
                  <a:pt x="140273" y="174625"/>
                  <a:pt x="134938" y="169290"/>
                  <a:pt x="134938" y="162719"/>
                </a:cubicBezTo>
                <a:cubicBezTo>
                  <a:pt x="134938" y="156148"/>
                  <a:pt x="140273" y="150813"/>
                  <a:pt x="146844" y="150813"/>
                </a:cubicBezTo>
                <a:cubicBezTo>
                  <a:pt x="153415" y="150813"/>
                  <a:pt x="158750" y="156148"/>
                  <a:pt x="158750" y="162719"/>
                </a:cubicBezTo>
                <a:cubicBezTo>
                  <a:pt x="158750" y="169290"/>
                  <a:pt x="153415" y="174625"/>
                  <a:pt x="146844" y="174625"/>
                </a:cubicBezTo>
                <a:close/>
                <a:moveTo>
                  <a:pt x="31750" y="210344"/>
                </a:moveTo>
                <a:cubicBezTo>
                  <a:pt x="31750" y="203746"/>
                  <a:pt x="37058" y="198438"/>
                  <a:pt x="43656" y="198438"/>
                </a:cubicBezTo>
                <a:lnTo>
                  <a:pt x="99219" y="198438"/>
                </a:lnTo>
                <a:cubicBezTo>
                  <a:pt x="105817" y="198438"/>
                  <a:pt x="111125" y="203746"/>
                  <a:pt x="111125" y="210344"/>
                </a:cubicBezTo>
                <a:cubicBezTo>
                  <a:pt x="111125" y="216942"/>
                  <a:pt x="105817" y="222250"/>
                  <a:pt x="99219" y="222250"/>
                </a:cubicBezTo>
                <a:lnTo>
                  <a:pt x="43656" y="222250"/>
                </a:lnTo>
                <a:cubicBezTo>
                  <a:pt x="37058" y="222250"/>
                  <a:pt x="31750" y="216942"/>
                  <a:pt x="31750" y="210344"/>
                </a:cubicBezTo>
                <a:close/>
                <a:moveTo>
                  <a:pt x="146844" y="198438"/>
                </a:moveTo>
                <a:cubicBezTo>
                  <a:pt x="153442" y="198438"/>
                  <a:pt x="158750" y="203746"/>
                  <a:pt x="158750" y="210344"/>
                </a:cubicBezTo>
                <a:cubicBezTo>
                  <a:pt x="158750" y="216942"/>
                  <a:pt x="153442" y="222250"/>
                  <a:pt x="146844" y="222250"/>
                </a:cubicBezTo>
                <a:cubicBezTo>
                  <a:pt x="140246" y="222250"/>
                  <a:pt x="134938" y="216942"/>
                  <a:pt x="134938" y="210344"/>
                </a:cubicBezTo>
                <a:cubicBezTo>
                  <a:pt x="134938" y="203746"/>
                  <a:pt x="140246" y="198438"/>
                  <a:pt x="146844" y="198438"/>
                </a:cubicBezTo>
                <a:close/>
              </a:path>
            </a:pathLst>
          </a:custGeom>
          <a:solidFill>
            <a:srgbClr val="A0AEC0"/>
          </a:solidFill>
          <a:ln/>
        </p:spPr>
      </p:sp>
      <p:sp>
        <p:nvSpPr>
          <p:cNvPr id="21" name="Text 19"/>
          <p:cNvSpPr/>
          <p:nvPr/>
        </p:nvSpPr>
        <p:spPr>
          <a:xfrm>
            <a:off x="8932333" y="1608667"/>
            <a:ext cx="16510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常用函数一览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487833" y="2116667"/>
            <a:ext cx="7133167" cy="423333"/>
          </a:xfrm>
          <a:custGeom>
            <a:avLst/>
            <a:gdLst/>
            <a:ahLst/>
            <a:cxnLst/>
            <a:rect l="l" t="t" r="r" b="b"/>
            <a:pathLst>
              <a:path w="7133167" h="423333">
                <a:moveTo>
                  <a:pt x="42333" y="0"/>
                </a:moveTo>
                <a:lnTo>
                  <a:pt x="7090833" y="0"/>
                </a:lnTo>
                <a:cubicBezTo>
                  <a:pt x="7114213" y="0"/>
                  <a:pt x="7133167" y="18953"/>
                  <a:pt x="7133167" y="42333"/>
                </a:cubicBezTo>
                <a:lnTo>
                  <a:pt x="7133167" y="381000"/>
                </a:lnTo>
                <a:cubicBezTo>
                  <a:pt x="7133167" y="404380"/>
                  <a:pt x="7114213" y="423333"/>
                  <a:pt x="7090833" y="423333"/>
                </a:cubicBezTo>
                <a:lnTo>
                  <a:pt x="42333" y="423333"/>
                </a:lnTo>
                <a:cubicBezTo>
                  <a:pt x="18953" y="423333"/>
                  <a:pt x="0" y="404380"/>
                  <a:pt x="0" y="38100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8572500" y="2215446"/>
            <a:ext cx="452878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5240000" y="2222500"/>
            <a:ext cx="370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求和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487833" y="2624667"/>
            <a:ext cx="7133167" cy="423333"/>
          </a:xfrm>
          <a:custGeom>
            <a:avLst/>
            <a:gdLst/>
            <a:ahLst/>
            <a:cxnLst/>
            <a:rect l="l" t="t" r="r" b="b"/>
            <a:pathLst>
              <a:path w="7133167" h="423333">
                <a:moveTo>
                  <a:pt x="42333" y="0"/>
                </a:moveTo>
                <a:lnTo>
                  <a:pt x="7090833" y="0"/>
                </a:lnTo>
                <a:cubicBezTo>
                  <a:pt x="7114213" y="0"/>
                  <a:pt x="7133167" y="18953"/>
                  <a:pt x="7133167" y="42333"/>
                </a:cubicBezTo>
                <a:lnTo>
                  <a:pt x="7133167" y="381000"/>
                </a:lnTo>
                <a:cubicBezTo>
                  <a:pt x="7133167" y="404380"/>
                  <a:pt x="7114213" y="423333"/>
                  <a:pt x="7090833" y="423333"/>
                </a:cubicBezTo>
                <a:lnTo>
                  <a:pt x="42333" y="423333"/>
                </a:lnTo>
                <a:cubicBezTo>
                  <a:pt x="18953" y="423333"/>
                  <a:pt x="0" y="404380"/>
                  <a:pt x="0" y="38100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8572500" y="2723446"/>
            <a:ext cx="850305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AVERAGE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5091833" y="2730500"/>
            <a:ext cx="51858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平均值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487833" y="3132667"/>
            <a:ext cx="7133167" cy="423333"/>
          </a:xfrm>
          <a:custGeom>
            <a:avLst/>
            <a:gdLst/>
            <a:ahLst/>
            <a:cxnLst/>
            <a:rect l="l" t="t" r="r" b="b"/>
            <a:pathLst>
              <a:path w="7133167" h="423333">
                <a:moveTo>
                  <a:pt x="42333" y="0"/>
                </a:moveTo>
                <a:lnTo>
                  <a:pt x="7090833" y="0"/>
                </a:lnTo>
                <a:cubicBezTo>
                  <a:pt x="7114213" y="0"/>
                  <a:pt x="7133167" y="18953"/>
                  <a:pt x="7133167" y="42333"/>
                </a:cubicBezTo>
                <a:lnTo>
                  <a:pt x="7133167" y="381000"/>
                </a:lnTo>
                <a:cubicBezTo>
                  <a:pt x="7133167" y="404380"/>
                  <a:pt x="7114213" y="423333"/>
                  <a:pt x="7090833" y="423333"/>
                </a:cubicBezTo>
                <a:lnTo>
                  <a:pt x="42333" y="423333"/>
                </a:lnTo>
                <a:cubicBezTo>
                  <a:pt x="18953" y="423333"/>
                  <a:pt x="0" y="404380"/>
                  <a:pt x="0" y="38100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8572500" y="3231446"/>
            <a:ext cx="678105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5240000" y="3238500"/>
            <a:ext cx="370417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计数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487833" y="3640667"/>
            <a:ext cx="7133167" cy="423333"/>
          </a:xfrm>
          <a:custGeom>
            <a:avLst/>
            <a:gdLst/>
            <a:ahLst/>
            <a:cxnLst/>
            <a:rect l="l" t="t" r="r" b="b"/>
            <a:pathLst>
              <a:path w="7133167" h="423333">
                <a:moveTo>
                  <a:pt x="42333" y="0"/>
                </a:moveTo>
                <a:lnTo>
                  <a:pt x="7090833" y="0"/>
                </a:lnTo>
                <a:cubicBezTo>
                  <a:pt x="7114213" y="0"/>
                  <a:pt x="7133167" y="18953"/>
                  <a:pt x="7133167" y="42333"/>
                </a:cubicBezTo>
                <a:lnTo>
                  <a:pt x="7133167" y="381000"/>
                </a:lnTo>
                <a:cubicBezTo>
                  <a:pt x="7133167" y="404380"/>
                  <a:pt x="7114213" y="423333"/>
                  <a:pt x="7090833" y="423333"/>
                </a:cubicBezTo>
                <a:lnTo>
                  <a:pt x="42333" y="423333"/>
                </a:lnTo>
                <a:cubicBezTo>
                  <a:pt x="18953" y="423333"/>
                  <a:pt x="0" y="404380"/>
                  <a:pt x="0" y="38100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8572500" y="3739446"/>
            <a:ext cx="826713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MAX/MIN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4737513" y="3746500"/>
            <a:ext cx="86783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最大/最小值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487833" y="4148667"/>
            <a:ext cx="7133167" cy="423333"/>
          </a:xfrm>
          <a:custGeom>
            <a:avLst/>
            <a:gdLst/>
            <a:ahLst/>
            <a:cxnLst/>
            <a:rect l="l" t="t" r="r" b="b"/>
            <a:pathLst>
              <a:path w="7133167" h="423333">
                <a:moveTo>
                  <a:pt x="42333" y="0"/>
                </a:moveTo>
                <a:lnTo>
                  <a:pt x="7090833" y="0"/>
                </a:lnTo>
                <a:cubicBezTo>
                  <a:pt x="7114213" y="0"/>
                  <a:pt x="7133167" y="18953"/>
                  <a:pt x="7133167" y="42333"/>
                </a:cubicBezTo>
                <a:lnTo>
                  <a:pt x="7133167" y="381000"/>
                </a:lnTo>
                <a:cubicBezTo>
                  <a:pt x="7133167" y="404380"/>
                  <a:pt x="7114213" y="423333"/>
                  <a:pt x="7090833" y="423333"/>
                </a:cubicBezTo>
                <a:lnTo>
                  <a:pt x="42333" y="423333"/>
                </a:lnTo>
                <a:cubicBezTo>
                  <a:pt x="18953" y="423333"/>
                  <a:pt x="0" y="404380"/>
                  <a:pt x="0" y="38100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8572500" y="4247446"/>
            <a:ext cx="221368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4943667" y="4254500"/>
            <a:ext cx="6667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条件判断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487833" y="4656667"/>
            <a:ext cx="7133167" cy="423333"/>
          </a:xfrm>
          <a:custGeom>
            <a:avLst/>
            <a:gdLst/>
            <a:ahLst/>
            <a:cxnLst/>
            <a:rect l="l" t="t" r="r" b="b"/>
            <a:pathLst>
              <a:path w="7133167" h="423333">
                <a:moveTo>
                  <a:pt x="42333" y="0"/>
                </a:moveTo>
                <a:lnTo>
                  <a:pt x="7090833" y="0"/>
                </a:lnTo>
                <a:cubicBezTo>
                  <a:pt x="7114213" y="0"/>
                  <a:pt x="7133167" y="18953"/>
                  <a:pt x="7133167" y="42333"/>
                </a:cubicBezTo>
                <a:lnTo>
                  <a:pt x="7133167" y="381000"/>
                </a:lnTo>
                <a:cubicBezTo>
                  <a:pt x="7133167" y="404380"/>
                  <a:pt x="7114213" y="423333"/>
                  <a:pt x="7090833" y="423333"/>
                </a:cubicBezTo>
                <a:lnTo>
                  <a:pt x="42333" y="423333"/>
                </a:lnTo>
                <a:cubicBezTo>
                  <a:pt x="18953" y="423333"/>
                  <a:pt x="0" y="404380"/>
                  <a:pt x="0" y="38100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8572500" y="4755446"/>
            <a:ext cx="886905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VLOOKUP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4943667" y="4762500"/>
            <a:ext cx="666750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垂直查找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26861" y="5464528"/>
            <a:ext cx="15405806" cy="2377722"/>
          </a:xfrm>
          <a:custGeom>
            <a:avLst/>
            <a:gdLst/>
            <a:ahLst/>
            <a:cxnLst/>
            <a:rect l="l" t="t" r="r" b="b"/>
            <a:pathLst>
              <a:path w="15405806" h="2377722">
                <a:moveTo>
                  <a:pt x="84671" y="0"/>
                </a:moveTo>
                <a:lnTo>
                  <a:pt x="15321135" y="0"/>
                </a:lnTo>
                <a:cubicBezTo>
                  <a:pt x="15367897" y="0"/>
                  <a:pt x="15405806" y="37908"/>
                  <a:pt x="15405806" y="84671"/>
                </a:cubicBezTo>
                <a:lnTo>
                  <a:pt x="15405806" y="2293052"/>
                </a:lnTo>
                <a:cubicBezTo>
                  <a:pt x="15405806" y="2339814"/>
                  <a:pt x="15367897" y="2377722"/>
                  <a:pt x="15321135" y="2377722"/>
                </a:cubicBezTo>
                <a:lnTo>
                  <a:pt x="84671" y="2377722"/>
                </a:lnTo>
                <a:cubicBezTo>
                  <a:pt x="37908" y="2377722"/>
                  <a:pt x="0" y="2339814"/>
                  <a:pt x="0" y="2293052"/>
                </a:cubicBezTo>
                <a:lnTo>
                  <a:pt x="0" y="84671"/>
                </a:lnTo>
                <a:cubicBezTo>
                  <a:pt x="0" y="37908"/>
                  <a:pt x="37908" y="0"/>
                  <a:pt x="84671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57931" y="5722059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42875" y="31750"/>
                </a:moveTo>
                <a:cubicBezTo>
                  <a:pt x="134113" y="31750"/>
                  <a:pt x="127000" y="38863"/>
                  <a:pt x="127000" y="47625"/>
                </a:cubicBezTo>
                <a:cubicBezTo>
                  <a:pt x="127000" y="56387"/>
                  <a:pt x="134113" y="63500"/>
                  <a:pt x="142875" y="63500"/>
                </a:cubicBezTo>
                <a:cubicBezTo>
                  <a:pt x="151637" y="63500"/>
                  <a:pt x="158750" y="56387"/>
                  <a:pt x="158750" y="47625"/>
                </a:cubicBezTo>
                <a:cubicBezTo>
                  <a:pt x="158750" y="38863"/>
                  <a:pt x="151637" y="31750"/>
                  <a:pt x="142875" y="31750"/>
                </a:cubicBezTo>
                <a:close/>
                <a:moveTo>
                  <a:pt x="95250" y="47625"/>
                </a:moveTo>
                <a:cubicBezTo>
                  <a:pt x="95250" y="21332"/>
                  <a:pt x="116582" y="0"/>
                  <a:pt x="142875" y="0"/>
                </a:cubicBezTo>
                <a:cubicBezTo>
                  <a:pt x="169168" y="0"/>
                  <a:pt x="190500" y="21332"/>
                  <a:pt x="190500" y="47625"/>
                </a:cubicBezTo>
                <a:cubicBezTo>
                  <a:pt x="190500" y="68362"/>
                  <a:pt x="177254" y="86023"/>
                  <a:pt x="158750" y="92521"/>
                </a:cubicBezTo>
                <a:lnTo>
                  <a:pt x="158750" y="220464"/>
                </a:lnTo>
                <a:cubicBezTo>
                  <a:pt x="189954" y="213370"/>
                  <a:pt x="213420" y="185886"/>
                  <a:pt x="214263" y="152747"/>
                </a:cubicBezTo>
                <a:lnTo>
                  <a:pt x="206276" y="159742"/>
                </a:lnTo>
                <a:cubicBezTo>
                  <a:pt x="201315" y="164058"/>
                  <a:pt x="193824" y="163562"/>
                  <a:pt x="189458" y="158601"/>
                </a:cubicBezTo>
                <a:cubicBezTo>
                  <a:pt x="185093" y="153640"/>
                  <a:pt x="185638" y="146149"/>
                  <a:pt x="190599" y="141784"/>
                </a:cubicBezTo>
                <a:lnTo>
                  <a:pt x="222349" y="114002"/>
                </a:lnTo>
                <a:cubicBezTo>
                  <a:pt x="226814" y="110083"/>
                  <a:pt x="233561" y="110083"/>
                  <a:pt x="238026" y="114002"/>
                </a:cubicBezTo>
                <a:lnTo>
                  <a:pt x="269776" y="141784"/>
                </a:lnTo>
                <a:cubicBezTo>
                  <a:pt x="274737" y="146100"/>
                  <a:pt x="275233" y="153640"/>
                  <a:pt x="270917" y="158601"/>
                </a:cubicBezTo>
                <a:cubicBezTo>
                  <a:pt x="266601" y="163562"/>
                  <a:pt x="259060" y="164058"/>
                  <a:pt x="254099" y="159742"/>
                </a:cubicBezTo>
                <a:lnTo>
                  <a:pt x="246063" y="152747"/>
                </a:lnTo>
                <a:cubicBezTo>
                  <a:pt x="245021" y="208855"/>
                  <a:pt x="199231" y="254000"/>
                  <a:pt x="142875" y="254000"/>
                </a:cubicBezTo>
                <a:cubicBezTo>
                  <a:pt x="86519" y="254000"/>
                  <a:pt x="40729" y="208855"/>
                  <a:pt x="39688" y="152747"/>
                </a:cubicBezTo>
                <a:lnTo>
                  <a:pt x="31651" y="159792"/>
                </a:lnTo>
                <a:cubicBezTo>
                  <a:pt x="26690" y="164108"/>
                  <a:pt x="19199" y="163612"/>
                  <a:pt x="14833" y="158651"/>
                </a:cubicBezTo>
                <a:cubicBezTo>
                  <a:pt x="10468" y="153690"/>
                  <a:pt x="11013" y="146199"/>
                  <a:pt x="15974" y="141833"/>
                </a:cubicBezTo>
                <a:lnTo>
                  <a:pt x="47724" y="114052"/>
                </a:lnTo>
                <a:cubicBezTo>
                  <a:pt x="52189" y="110133"/>
                  <a:pt x="58936" y="110133"/>
                  <a:pt x="63401" y="114052"/>
                </a:cubicBezTo>
                <a:lnTo>
                  <a:pt x="95151" y="141833"/>
                </a:lnTo>
                <a:cubicBezTo>
                  <a:pt x="100112" y="146149"/>
                  <a:pt x="100608" y="153690"/>
                  <a:pt x="96292" y="158651"/>
                </a:cubicBezTo>
                <a:cubicBezTo>
                  <a:pt x="91976" y="163612"/>
                  <a:pt x="84435" y="164108"/>
                  <a:pt x="79474" y="159792"/>
                </a:cubicBezTo>
                <a:lnTo>
                  <a:pt x="71487" y="152797"/>
                </a:lnTo>
                <a:cubicBezTo>
                  <a:pt x="72380" y="185936"/>
                  <a:pt x="95845" y="213420"/>
                  <a:pt x="127000" y="220514"/>
                </a:cubicBezTo>
                <a:lnTo>
                  <a:pt x="127000" y="92571"/>
                </a:lnTo>
                <a:cubicBezTo>
                  <a:pt x="108496" y="86023"/>
                  <a:pt x="95250" y="68411"/>
                  <a:pt x="95250" y="4767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2" name="Text 40"/>
          <p:cNvSpPr/>
          <p:nvPr/>
        </p:nvSpPr>
        <p:spPr>
          <a:xfrm>
            <a:off x="1086556" y="5679726"/>
            <a:ext cx="3704167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重点理解: 相对引用 vs 绝对引用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42056" y="6187726"/>
            <a:ext cx="4878917" cy="1439333"/>
          </a:xfrm>
          <a:custGeom>
            <a:avLst/>
            <a:gdLst/>
            <a:ahLst/>
            <a:cxnLst/>
            <a:rect l="l" t="t" r="r" b="b"/>
            <a:pathLst>
              <a:path w="4878917" h="1439333">
                <a:moveTo>
                  <a:pt x="42331" y="0"/>
                </a:moveTo>
                <a:lnTo>
                  <a:pt x="4836586" y="0"/>
                </a:lnTo>
                <a:cubicBezTo>
                  <a:pt x="4859965" y="0"/>
                  <a:pt x="4878917" y="18952"/>
                  <a:pt x="4878917" y="42331"/>
                </a:cubicBezTo>
                <a:lnTo>
                  <a:pt x="4878917" y="1397003"/>
                </a:lnTo>
                <a:cubicBezTo>
                  <a:pt x="4878917" y="1420381"/>
                  <a:pt x="4859965" y="1439333"/>
                  <a:pt x="4836586" y="1439333"/>
                </a:cubicBezTo>
                <a:lnTo>
                  <a:pt x="42331" y="1439333"/>
                </a:lnTo>
                <a:cubicBezTo>
                  <a:pt x="18952" y="1439333"/>
                  <a:pt x="0" y="1420381"/>
                  <a:pt x="0" y="1397003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811389" y="6357059"/>
            <a:ext cx="463550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相对引用: A1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11389" y="6738059"/>
            <a:ext cx="4624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公式复制时,行列都会自动调整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11389" y="7076726"/>
            <a:ext cx="4540250" cy="381000"/>
          </a:xfrm>
          <a:custGeom>
            <a:avLst/>
            <a:gdLst/>
            <a:ahLst/>
            <a:cxnLst/>
            <a:rect l="l" t="t" r="r" b="b"/>
            <a:pathLst>
              <a:path w="4540250" h="381000">
                <a:moveTo>
                  <a:pt x="42333" y="0"/>
                </a:moveTo>
                <a:lnTo>
                  <a:pt x="4497917" y="0"/>
                </a:lnTo>
                <a:cubicBezTo>
                  <a:pt x="4521297" y="0"/>
                  <a:pt x="4540250" y="18953"/>
                  <a:pt x="4540250" y="42333"/>
                </a:cubicBezTo>
                <a:lnTo>
                  <a:pt x="4540250" y="338667"/>
                </a:lnTo>
                <a:cubicBezTo>
                  <a:pt x="4540250" y="362047"/>
                  <a:pt x="4521297" y="381000"/>
                  <a:pt x="4497917" y="381000"/>
                </a:cubicBezTo>
                <a:lnTo>
                  <a:pt x="42333" y="381000"/>
                </a:lnTo>
                <a:cubicBezTo>
                  <a:pt x="18953" y="381000"/>
                  <a:pt x="0" y="362047"/>
                  <a:pt x="0" y="338667"/>
                </a:cubicBezTo>
                <a:lnTo>
                  <a:pt x="0" y="42333"/>
                </a:lnTo>
                <a:cubicBezTo>
                  <a:pt x="0" y="18969"/>
                  <a:pt x="18969" y="0"/>
                  <a:pt x="42333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811389" y="7076726"/>
            <a:ext cx="4614333" cy="381000"/>
          </a:xfrm>
          <a:prstGeom prst="rect">
            <a:avLst/>
          </a:prstGeom>
          <a:noFill/>
          <a:ln/>
        </p:spPr>
        <p:txBody>
          <a:bodyPr wrap="square" lIns="84667" tIns="84667" rIns="84667" bIns="84667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例: =A1+B1 → =A2+B2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689093" y="6187726"/>
            <a:ext cx="4878917" cy="1439333"/>
          </a:xfrm>
          <a:custGeom>
            <a:avLst/>
            <a:gdLst/>
            <a:ahLst/>
            <a:cxnLst/>
            <a:rect l="l" t="t" r="r" b="b"/>
            <a:pathLst>
              <a:path w="4878917" h="1439333">
                <a:moveTo>
                  <a:pt x="42331" y="0"/>
                </a:moveTo>
                <a:lnTo>
                  <a:pt x="4836586" y="0"/>
                </a:lnTo>
                <a:cubicBezTo>
                  <a:pt x="4859965" y="0"/>
                  <a:pt x="4878917" y="18952"/>
                  <a:pt x="4878917" y="42331"/>
                </a:cubicBezTo>
                <a:lnTo>
                  <a:pt x="4878917" y="1397003"/>
                </a:lnTo>
                <a:cubicBezTo>
                  <a:pt x="4878917" y="1420381"/>
                  <a:pt x="4859965" y="1439333"/>
                  <a:pt x="4836586" y="1439333"/>
                </a:cubicBezTo>
                <a:lnTo>
                  <a:pt x="42331" y="1439333"/>
                </a:lnTo>
                <a:cubicBezTo>
                  <a:pt x="18952" y="1439333"/>
                  <a:pt x="0" y="1420381"/>
                  <a:pt x="0" y="1397003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5858427" y="6357059"/>
            <a:ext cx="463550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绝对引用: $A$1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5858427" y="6738059"/>
            <a:ext cx="4624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公式复制时,行列都固定不变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858427" y="7076726"/>
            <a:ext cx="4540250" cy="381000"/>
          </a:xfrm>
          <a:custGeom>
            <a:avLst/>
            <a:gdLst/>
            <a:ahLst/>
            <a:cxnLst/>
            <a:rect l="l" t="t" r="r" b="b"/>
            <a:pathLst>
              <a:path w="4540250" h="381000">
                <a:moveTo>
                  <a:pt x="42333" y="0"/>
                </a:moveTo>
                <a:lnTo>
                  <a:pt x="4497917" y="0"/>
                </a:lnTo>
                <a:cubicBezTo>
                  <a:pt x="4521297" y="0"/>
                  <a:pt x="4540250" y="18953"/>
                  <a:pt x="4540250" y="42333"/>
                </a:cubicBezTo>
                <a:lnTo>
                  <a:pt x="4540250" y="338667"/>
                </a:lnTo>
                <a:cubicBezTo>
                  <a:pt x="4540250" y="362047"/>
                  <a:pt x="4521297" y="381000"/>
                  <a:pt x="4497917" y="381000"/>
                </a:cubicBezTo>
                <a:lnTo>
                  <a:pt x="42333" y="381000"/>
                </a:lnTo>
                <a:cubicBezTo>
                  <a:pt x="18953" y="381000"/>
                  <a:pt x="0" y="362047"/>
                  <a:pt x="0" y="338667"/>
                </a:cubicBezTo>
                <a:lnTo>
                  <a:pt x="0" y="42333"/>
                </a:lnTo>
                <a:cubicBezTo>
                  <a:pt x="0" y="18969"/>
                  <a:pt x="18969" y="0"/>
                  <a:pt x="42333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5858427" y="7076726"/>
            <a:ext cx="4614333" cy="381000"/>
          </a:xfrm>
          <a:prstGeom prst="rect">
            <a:avLst/>
          </a:prstGeom>
          <a:noFill/>
          <a:ln/>
        </p:spPr>
        <p:txBody>
          <a:bodyPr wrap="square" lIns="84667" tIns="84667" rIns="84667" bIns="84667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例: =$A$1+B1 → =$A$1+B2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0736130" y="6187726"/>
            <a:ext cx="4878917" cy="1439333"/>
          </a:xfrm>
          <a:custGeom>
            <a:avLst/>
            <a:gdLst/>
            <a:ahLst/>
            <a:cxnLst/>
            <a:rect l="l" t="t" r="r" b="b"/>
            <a:pathLst>
              <a:path w="4878917" h="1439333">
                <a:moveTo>
                  <a:pt x="42331" y="0"/>
                </a:moveTo>
                <a:lnTo>
                  <a:pt x="4836586" y="0"/>
                </a:lnTo>
                <a:cubicBezTo>
                  <a:pt x="4859965" y="0"/>
                  <a:pt x="4878917" y="18952"/>
                  <a:pt x="4878917" y="42331"/>
                </a:cubicBezTo>
                <a:lnTo>
                  <a:pt x="4878917" y="1397003"/>
                </a:lnTo>
                <a:cubicBezTo>
                  <a:pt x="4878917" y="1420381"/>
                  <a:pt x="4859965" y="1439333"/>
                  <a:pt x="4836586" y="1439333"/>
                </a:cubicBezTo>
                <a:lnTo>
                  <a:pt x="42331" y="1439333"/>
                </a:lnTo>
                <a:cubicBezTo>
                  <a:pt x="18952" y="1439333"/>
                  <a:pt x="0" y="1420381"/>
                  <a:pt x="0" y="1397003"/>
                </a:cubicBezTo>
                <a:lnTo>
                  <a:pt x="0" y="42331"/>
                </a:lnTo>
                <a:cubicBezTo>
                  <a:pt x="0" y="18952"/>
                  <a:pt x="18952" y="0"/>
                  <a:pt x="4233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10905464" y="6357059"/>
            <a:ext cx="463550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混合引用: $A1 或 A$1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0905464" y="6738059"/>
            <a:ext cx="46249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行或列其中一个固定,另一个相对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10905464" y="7076726"/>
            <a:ext cx="4540250" cy="381000"/>
          </a:xfrm>
          <a:custGeom>
            <a:avLst/>
            <a:gdLst/>
            <a:ahLst/>
            <a:cxnLst/>
            <a:rect l="l" t="t" r="r" b="b"/>
            <a:pathLst>
              <a:path w="4540250" h="381000">
                <a:moveTo>
                  <a:pt x="42333" y="0"/>
                </a:moveTo>
                <a:lnTo>
                  <a:pt x="4497917" y="0"/>
                </a:lnTo>
                <a:cubicBezTo>
                  <a:pt x="4521297" y="0"/>
                  <a:pt x="4540250" y="18953"/>
                  <a:pt x="4540250" y="42333"/>
                </a:cubicBezTo>
                <a:lnTo>
                  <a:pt x="4540250" y="338667"/>
                </a:lnTo>
                <a:cubicBezTo>
                  <a:pt x="4540250" y="362047"/>
                  <a:pt x="4521297" y="381000"/>
                  <a:pt x="4497917" y="381000"/>
                </a:cubicBezTo>
                <a:lnTo>
                  <a:pt x="42333" y="381000"/>
                </a:lnTo>
                <a:cubicBezTo>
                  <a:pt x="18953" y="381000"/>
                  <a:pt x="0" y="362047"/>
                  <a:pt x="0" y="338667"/>
                </a:cubicBezTo>
                <a:lnTo>
                  <a:pt x="0" y="42333"/>
                </a:lnTo>
                <a:cubicBezTo>
                  <a:pt x="0" y="18969"/>
                  <a:pt x="18969" y="0"/>
                  <a:pt x="42333" y="0"/>
                </a:cubicBezTo>
                <a:close/>
              </a:path>
            </a:pathLst>
          </a:custGeom>
          <a:solidFill>
            <a:srgbClr val="4A5568">
              <a:alpha val="40000"/>
            </a:srgbClr>
          </a:solidFill>
          <a:ln/>
        </p:spPr>
      </p:sp>
      <p:sp>
        <p:nvSpPr>
          <p:cNvPr id="57" name="Text 55"/>
          <p:cNvSpPr/>
          <p:nvPr/>
        </p:nvSpPr>
        <p:spPr>
          <a:xfrm>
            <a:off x="10905464" y="7076726"/>
            <a:ext cx="4614333" cy="381000"/>
          </a:xfrm>
          <a:prstGeom prst="rect">
            <a:avLst/>
          </a:prstGeom>
          <a:noFill/>
          <a:ln/>
        </p:spPr>
        <p:txBody>
          <a:bodyPr wrap="square" lIns="84667" tIns="84667" rIns="84667" bIns="84667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例: =A$1+B1 → =B$1+B2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423333" y="8022167"/>
            <a:ext cx="7609417" cy="846667"/>
          </a:xfrm>
          <a:custGeom>
            <a:avLst/>
            <a:gdLst/>
            <a:ahLst/>
            <a:cxnLst/>
            <a:rect l="l" t="t" r="r" b="b"/>
            <a:pathLst>
              <a:path w="7609417" h="846667">
                <a:moveTo>
                  <a:pt x="84667" y="0"/>
                </a:moveTo>
                <a:lnTo>
                  <a:pt x="7524750" y="0"/>
                </a:lnTo>
                <a:cubicBezTo>
                  <a:pt x="7571510" y="0"/>
                  <a:pt x="7609417" y="37907"/>
                  <a:pt x="7609417" y="84667"/>
                </a:cubicBezTo>
                <a:lnTo>
                  <a:pt x="7609417" y="762000"/>
                </a:lnTo>
                <a:cubicBezTo>
                  <a:pt x="7609417" y="808760"/>
                  <a:pt x="7571510" y="846667"/>
                  <a:pt x="7524750" y="846667"/>
                </a:cubicBezTo>
                <a:lnTo>
                  <a:pt x="84667" y="846667"/>
                </a:lnTo>
                <a:cubicBezTo>
                  <a:pt x="37907" y="846667"/>
                  <a:pt x="0" y="808760"/>
                  <a:pt x="0" y="762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624417" y="83185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95250" y="31750"/>
                </a:moveTo>
                <a:cubicBezTo>
                  <a:pt x="95250" y="22969"/>
                  <a:pt x="102344" y="15875"/>
                  <a:pt x="111125" y="15875"/>
                </a:cubicBezTo>
                <a:lnTo>
                  <a:pt x="142875" y="15875"/>
                </a:lnTo>
                <a:cubicBezTo>
                  <a:pt x="151656" y="15875"/>
                  <a:pt x="158750" y="22969"/>
                  <a:pt x="158750" y="31750"/>
                </a:cubicBezTo>
                <a:lnTo>
                  <a:pt x="158750" y="63500"/>
                </a:lnTo>
                <a:cubicBezTo>
                  <a:pt x="158750" y="72281"/>
                  <a:pt x="151656" y="79375"/>
                  <a:pt x="142875" y="79375"/>
                </a:cubicBezTo>
                <a:lnTo>
                  <a:pt x="138906" y="79375"/>
                </a:lnTo>
                <a:lnTo>
                  <a:pt x="138906" y="111125"/>
                </a:lnTo>
                <a:lnTo>
                  <a:pt x="198438" y="111125"/>
                </a:lnTo>
                <a:cubicBezTo>
                  <a:pt x="218182" y="111125"/>
                  <a:pt x="234156" y="127099"/>
                  <a:pt x="234156" y="146844"/>
                </a:cubicBezTo>
                <a:lnTo>
                  <a:pt x="234156" y="174625"/>
                </a:lnTo>
                <a:lnTo>
                  <a:pt x="238125" y="174625"/>
                </a:lnTo>
                <a:cubicBezTo>
                  <a:pt x="246906" y="174625"/>
                  <a:pt x="254000" y="181719"/>
                  <a:pt x="254000" y="190500"/>
                </a:cubicBezTo>
                <a:lnTo>
                  <a:pt x="254000" y="222250"/>
                </a:lnTo>
                <a:cubicBezTo>
                  <a:pt x="254000" y="231031"/>
                  <a:pt x="246906" y="238125"/>
                  <a:pt x="238125" y="238125"/>
                </a:cubicBezTo>
                <a:lnTo>
                  <a:pt x="206375" y="238125"/>
                </a:lnTo>
                <a:cubicBezTo>
                  <a:pt x="197594" y="238125"/>
                  <a:pt x="190500" y="231031"/>
                  <a:pt x="190500" y="222250"/>
                </a:cubicBezTo>
                <a:lnTo>
                  <a:pt x="190500" y="190500"/>
                </a:lnTo>
                <a:cubicBezTo>
                  <a:pt x="190500" y="181719"/>
                  <a:pt x="197594" y="174625"/>
                  <a:pt x="206375" y="174625"/>
                </a:cubicBezTo>
                <a:lnTo>
                  <a:pt x="210344" y="174625"/>
                </a:lnTo>
                <a:lnTo>
                  <a:pt x="210344" y="146844"/>
                </a:lnTo>
                <a:cubicBezTo>
                  <a:pt x="210344" y="140246"/>
                  <a:pt x="205036" y="134938"/>
                  <a:pt x="198438" y="134938"/>
                </a:cubicBezTo>
                <a:lnTo>
                  <a:pt x="138906" y="134938"/>
                </a:lnTo>
                <a:lnTo>
                  <a:pt x="138906" y="174625"/>
                </a:lnTo>
                <a:lnTo>
                  <a:pt x="142875" y="174625"/>
                </a:lnTo>
                <a:cubicBezTo>
                  <a:pt x="151656" y="174625"/>
                  <a:pt x="158750" y="181719"/>
                  <a:pt x="158750" y="190500"/>
                </a:cubicBezTo>
                <a:lnTo>
                  <a:pt x="158750" y="222250"/>
                </a:lnTo>
                <a:cubicBezTo>
                  <a:pt x="158750" y="231031"/>
                  <a:pt x="151656" y="238125"/>
                  <a:pt x="142875" y="238125"/>
                </a:cubicBezTo>
                <a:lnTo>
                  <a:pt x="111125" y="238125"/>
                </a:lnTo>
                <a:cubicBezTo>
                  <a:pt x="102344" y="238125"/>
                  <a:pt x="95250" y="231031"/>
                  <a:pt x="95250" y="222250"/>
                </a:cubicBezTo>
                <a:lnTo>
                  <a:pt x="95250" y="190500"/>
                </a:lnTo>
                <a:cubicBezTo>
                  <a:pt x="95250" y="181719"/>
                  <a:pt x="102344" y="174625"/>
                  <a:pt x="111125" y="174625"/>
                </a:cubicBezTo>
                <a:lnTo>
                  <a:pt x="115094" y="174625"/>
                </a:lnTo>
                <a:lnTo>
                  <a:pt x="115094" y="134938"/>
                </a:lnTo>
                <a:lnTo>
                  <a:pt x="55563" y="134938"/>
                </a:lnTo>
                <a:cubicBezTo>
                  <a:pt x="48964" y="134938"/>
                  <a:pt x="43656" y="140246"/>
                  <a:pt x="43656" y="146844"/>
                </a:cubicBezTo>
                <a:lnTo>
                  <a:pt x="43656" y="174625"/>
                </a:lnTo>
                <a:lnTo>
                  <a:pt x="47625" y="174625"/>
                </a:lnTo>
                <a:cubicBezTo>
                  <a:pt x="56406" y="174625"/>
                  <a:pt x="63500" y="181719"/>
                  <a:pt x="63500" y="190500"/>
                </a:cubicBezTo>
                <a:lnTo>
                  <a:pt x="63500" y="222250"/>
                </a:lnTo>
                <a:cubicBezTo>
                  <a:pt x="63500" y="231031"/>
                  <a:pt x="56406" y="238125"/>
                  <a:pt x="47625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190500"/>
                </a:lnTo>
                <a:cubicBezTo>
                  <a:pt x="0" y="181719"/>
                  <a:pt x="7094" y="174625"/>
                  <a:pt x="15875" y="174625"/>
                </a:cubicBezTo>
                <a:lnTo>
                  <a:pt x="19844" y="174625"/>
                </a:lnTo>
                <a:lnTo>
                  <a:pt x="19844" y="146844"/>
                </a:lnTo>
                <a:cubicBezTo>
                  <a:pt x="19844" y="127099"/>
                  <a:pt x="35818" y="111125"/>
                  <a:pt x="55563" y="111125"/>
                </a:cubicBezTo>
                <a:lnTo>
                  <a:pt x="115094" y="111125"/>
                </a:lnTo>
                <a:lnTo>
                  <a:pt x="115094" y="79375"/>
                </a:lnTo>
                <a:lnTo>
                  <a:pt x="111125" y="79375"/>
                </a:lnTo>
                <a:cubicBezTo>
                  <a:pt x="102344" y="79375"/>
                  <a:pt x="95250" y="72281"/>
                  <a:pt x="95250" y="63500"/>
                </a:cubicBezTo>
                <a:lnTo>
                  <a:pt x="95250" y="3175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0" name="Text 58"/>
          <p:cNvSpPr/>
          <p:nvPr/>
        </p:nvSpPr>
        <p:spPr>
          <a:xfrm>
            <a:off x="1037167" y="8191500"/>
            <a:ext cx="30374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函数嵌套示例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1037167" y="8445500"/>
            <a:ext cx="30374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=IF(SUM(A1:A10)&gt;100, "达标", "未达标")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209139" y="8018641"/>
            <a:ext cx="7616472" cy="853722"/>
          </a:xfrm>
          <a:custGeom>
            <a:avLst/>
            <a:gdLst/>
            <a:ahLst/>
            <a:cxnLst/>
            <a:rect l="l" t="t" r="r" b="b"/>
            <a:pathLst>
              <a:path w="7616472" h="853722">
                <a:moveTo>
                  <a:pt x="84664" y="0"/>
                </a:moveTo>
                <a:lnTo>
                  <a:pt x="7531809" y="0"/>
                </a:lnTo>
                <a:cubicBezTo>
                  <a:pt x="7578567" y="0"/>
                  <a:pt x="7616472" y="37905"/>
                  <a:pt x="7616472" y="84664"/>
                </a:cubicBezTo>
                <a:lnTo>
                  <a:pt x="7616472" y="769059"/>
                </a:lnTo>
                <a:cubicBezTo>
                  <a:pt x="7616472" y="815817"/>
                  <a:pt x="7578567" y="853722"/>
                  <a:pt x="7531809" y="853722"/>
                </a:cubicBezTo>
                <a:lnTo>
                  <a:pt x="84664" y="853722"/>
                </a:lnTo>
                <a:cubicBezTo>
                  <a:pt x="37905" y="853722"/>
                  <a:pt x="0" y="815817"/>
                  <a:pt x="0" y="769059"/>
                </a:cubicBezTo>
                <a:lnTo>
                  <a:pt x="0" y="84664"/>
                </a:lnTo>
                <a:cubicBezTo>
                  <a:pt x="0" y="37937"/>
                  <a:pt x="37937" y="0"/>
                  <a:pt x="84664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63" name="Shape 61"/>
          <p:cNvSpPr/>
          <p:nvPr/>
        </p:nvSpPr>
        <p:spPr>
          <a:xfrm>
            <a:off x="8445500" y="83185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64" name="Text 62"/>
          <p:cNvSpPr/>
          <p:nvPr/>
        </p:nvSpPr>
        <p:spPr>
          <a:xfrm>
            <a:off x="8826500" y="8191500"/>
            <a:ext cx="26564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快捷键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8826500" y="8445500"/>
            <a:ext cx="265641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插入函数: Shift+F3 · 公式审核: F9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5000"/>
            <a:ext cx="508000" cy="50800"/>
          </a:xfrm>
          <a:custGeom>
            <a:avLst/>
            <a:gdLst/>
            <a:ahLst/>
            <a:cxnLst/>
            <a:rect l="l" t="t" r="r" b="b"/>
            <a:pathLst>
              <a:path w="508000" h="50800">
                <a:moveTo>
                  <a:pt x="0" y="0"/>
                </a:moveTo>
                <a:lnTo>
                  <a:pt x="508000" y="0"/>
                </a:lnTo>
                <a:lnTo>
                  <a:pt x="508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" name="Text 1"/>
          <p:cNvSpPr/>
          <p:nvPr/>
        </p:nvSpPr>
        <p:spPr>
          <a:xfrm>
            <a:off x="1168400" y="508000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kern="0" spc="80" dirty="0">
                <a:solidFill>
                  <a:srgbClr val="4FD1C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EXCEL PIVOTTABLE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914400"/>
            <a:ext cx="15468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7FAF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数据透视表: 快速数据分析神器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2233" y="1680633"/>
            <a:ext cx="5964767" cy="2802467"/>
          </a:xfrm>
          <a:custGeom>
            <a:avLst/>
            <a:gdLst/>
            <a:ahLst/>
            <a:cxnLst/>
            <a:rect l="l" t="t" r="r" b="b"/>
            <a:pathLst>
              <a:path w="5964767" h="2802467">
                <a:moveTo>
                  <a:pt x="101589" y="0"/>
                </a:moveTo>
                <a:lnTo>
                  <a:pt x="5863177" y="0"/>
                </a:lnTo>
                <a:cubicBezTo>
                  <a:pt x="5919284" y="0"/>
                  <a:pt x="5964767" y="45483"/>
                  <a:pt x="5964767" y="101589"/>
                </a:cubicBezTo>
                <a:lnTo>
                  <a:pt x="5964767" y="2700877"/>
                </a:lnTo>
                <a:cubicBezTo>
                  <a:pt x="5964767" y="2756984"/>
                  <a:pt x="5919284" y="2802467"/>
                  <a:pt x="5863177" y="2802467"/>
                </a:cubicBezTo>
                <a:lnTo>
                  <a:pt x="101589" y="2802467"/>
                </a:lnTo>
                <a:cubicBezTo>
                  <a:pt x="45483" y="2802467"/>
                  <a:pt x="0" y="2756984"/>
                  <a:pt x="0" y="2700877"/>
                </a:cubicBezTo>
                <a:lnTo>
                  <a:pt x="0" y="101589"/>
                </a:lnTo>
                <a:cubicBezTo>
                  <a:pt x="0" y="45521"/>
                  <a:pt x="45521" y="0"/>
                  <a:pt x="101589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89517" y="1989665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84249" y="-11251"/>
                </a:moveTo>
                <a:cubicBezTo>
                  <a:pt x="181808" y="-16014"/>
                  <a:pt x="176867" y="-19050"/>
                  <a:pt x="171510" y="-19050"/>
                </a:cubicBezTo>
                <a:cubicBezTo>
                  <a:pt x="166152" y="-19050"/>
                  <a:pt x="161211" y="-16014"/>
                  <a:pt x="158770" y="-11251"/>
                </a:cubicBezTo>
                <a:lnTo>
                  <a:pt x="114955" y="74593"/>
                </a:lnTo>
                <a:lnTo>
                  <a:pt x="19764" y="89714"/>
                </a:lnTo>
                <a:cubicBezTo>
                  <a:pt x="14466" y="90547"/>
                  <a:pt x="10061" y="94298"/>
                  <a:pt x="8394" y="99417"/>
                </a:cubicBezTo>
                <a:cubicBezTo>
                  <a:pt x="6727" y="104537"/>
                  <a:pt x="8096" y="110133"/>
                  <a:pt x="11847" y="113943"/>
                </a:cubicBezTo>
                <a:lnTo>
                  <a:pt x="79950" y="182106"/>
                </a:lnTo>
                <a:lnTo>
                  <a:pt x="64949" y="277297"/>
                </a:lnTo>
                <a:cubicBezTo>
                  <a:pt x="64115" y="282595"/>
                  <a:pt x="66318" y="287953"/>
                  <a:pt x="70664" y="291108"/>
                </a:cubicBezTo>
                <a:cubicBezTo>
                  <a:pt x="75009" y="294263"/>
                  <a:pt x="80724" y="294739"/>
                  <a:pt x="85546" y="292298"/>
                </a:cubicBezTo>
                <a:lnTo>
                  <a:pt x="171510" y="248603"/>
                </a:lnTo>
                <a:lnTo>
                  <a:pt x="257413" y="292298"/>
                </a:lnTo>
                <a:cubicBezTo>
                  <a:pt x="262176" y="294739"/>
                  <a:pt x="267950" y="294263"/>
                  <a:pt x="272296" y="291108"/>
                </a:cubicBezTo>
                <a:cubicBezTo>
                  <a:pt x="276642" y="287953"/>
                  <a:pt x="278844" y="282654"/>
                  <a:pt x="278011" y="277297"/>
                </a:cubicBezTo>
                <a:lnTo>
                  <a:pt x="262950" y="182106"/>
                </a:lnTo>
                <a:lnTo>
                  <a:pt x="331053" y="113943"/>
                </a:lnTo>
                <a:cubicBezTo>
                  <a:pt x="334863" y="110133"/>
                  <a:pt x="336173" y="104537"/>
                  <a:pt x="334506" y="99417"/>
                </a:cubicBezTo>
                <a:cubicBezTo>
                  <a:pt x="332839" y="94298"/>
                  <a:pt x="328493" y="90547"/>
                  <a:pt x="323136" y="89714"/>
                </a:cubicBezTo>
                <a:lnTo>
                  <a:pt x="228005" y="74593"/>
                </a:lnTo>
                <a:lnTo>
                  <a:pt x="184249" y="-11251"/>
                </a:ln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7" name="Text 5"/>
          <p:cNvSpPr/>
          <p:nvPr/>
        </p:nvSpPr>
        <p:spPr>
          <a:xfrm>
            <a:off x="1303867" y="1938865"/>
            <a:ext cx="1371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核心价值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95867" y="259926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9" name="Text 7"/>
          <p:cNvSpPr/>
          <p:nvPr/>
        </p:nvSpPr>
        <p:spPr>
          <a:xfrm>
            <a:off x="1126067" y="2548465"/>
            <a:ext cx="3009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快速汇总</a:t>
            </a: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大量数据瞬间变汇总表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95867" y="305646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1" name="Text 9"/>
          <p:cNvSpPr/>
          <p:nvPr/>
        </p:nvSpPr>
        <p:spPr>
          <a:xfrm>
            <a:off x="1126067" y="3005665"/>
            <a:ext cx="3009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灵活分析</a:t>
            </a: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拖拽字段即可重新布局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95867" y="351366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3" name="Text 11"/>
          <p:cNvSpPr/>
          <p:nvPr/>
        </p:nvSpPr>
        <p:spPr>
          <a:xfrm>
            <a:off x="1126067" y="3462865"/>
            <a:ext cx="280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探索数据</a:t>
            </a: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发现数据背后的规律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95867" y="397086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5" name="Text 13"/>
          <p:cNvSpPr/>
          <p:nvPr/>
        </p:nvSpPr>
        <p:spPr>
          <a:xfrm>
            <a:off x="1126067" y="3920065"/>
            <a:ext cx="3009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动态更新</a:t>
            </a: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源数据变化时一键刷新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33400" y="4631265"/>
            <a:ext cx="5943600" cy="2298700"/>
          </a:xfrm>
          <a:custGeom>
            <a:avLst/>
            <a:gdLst/>
            <a:ahLst/>
            <a:cxnLst/>
            <a:rect l="l" t="t" r="r" b="b"/>
            <a:pathLst>
              <a:path w="5943600" h="2298700">
                <a:moveTo>
                  <a:pt x="50800" y="0"/>
                </a:moveTo>
                <a:lnTo>
                  <a:pt x="5841997" y="0"/>
                </a:lnTo>
                <a:cubicBezTo>
                  <a:pt x="5898111" y="0"/>
                  <a:pt x="5943600" y="45489"/>
                  <a:pt x="5943600" y="101603"/>
                </a:cubicBezTo>
                <a:lnTo>
                  <a:pt x="5943600" y="2197097"/>
                </a:lnTo>
                <a:cubicBezTo>
                  <a:pt x="5943600" y="2253211"/>
                  <a:pt x="5898111" y="2298700"/>
                  <a:pt x="5841997" y="2298700"/>
                </a:cubicBezTo>
                <a:lnTo>
                  <a:pt x="50800" y="2298700"/>
                </a:lnTo>
                <a:cubicBezTo>
                  <a:pt x="22744" y="2298700"/>
                  <a:pt x="0" y="2275956"/>
                  <a:pt x="0" y="22479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533400" y="4631265"/>
            <a:ext cx="50800" cy="2298700"/>
          </a:xfrm>
          <a:custGeom>
            <a:avLst/>
            <a:gdLst/>
            <a:ahLst/>
            <a:cxnLst/>
            <a:rect l="l" t="t" r="r" b="b"/>
            <a:pathLst>
              <a:path w="50800" h="2298700">
                <a:moveTo>
                  <a:pt x="50800" y="0"/>
                </a:moveTo>
                <a:lnTo>
                  <a:pt x="50800" y="0"/>
                </a:lnTo>
                <a:lnTo>
                  <a:pt x="50800" y="2298700"/>
                </a:lnTo>
                <a:lnTo>
                  <a:pt x="50800" y="2298700"/>
                </a:lnTo>
                <a:cubicBezTo>
                  <a:pt x="22763" y="2298700"/>
                  <a:pt x="0" y="2275937"/>
                  <a:pt x="0" y="22479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18" name="Text 16"/>
          <p:cNvSpPr/>
          <p:nvPr/>
        </p:nvSpPr>
        <p:spPr>
          <a:xfrm>
            <a:off x="762000" y="4834465"/>
            <a:ext cx="5626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效率对比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62000" y="5367865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手动汇总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693040" y="5342465"/>
            <a:ext cx="698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2小时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62000" y="5825065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数据透视表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772415" y="5799665"/>
            <a:ext cx="622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30秒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62000" y="6261098"/>
            <a:ext cx="5511800" cy="8467"/>
          </a:xfrm>
          <a:custGeom>
            <a:avLst/>
            <a:gdLst/>
            <a:ahLst/>
            <a:cxnLst/>
            <a:rect l="l" t="t" r="r" b="b"/>
            <a:pathLst>
              <a:path w="5511800" h="8467">
                <a:moveTo>
                  <a:pt x="0" y="0"/>
                </a:moveTo>
                <a:lnTo>
                  <a:pt x="5511800" y="0"/>
                </a:lnTo>
                <a:lnTo>
                  <a:pt x="5511800" y="8467"/>
                </a:lnTo>
                <a:lnTo>
                  <a:pt x="0" y="8467"/>
                </a:lnTo>
                <a:lnTo>
                  <a:pt x="0" y="0"/>
                </a:lnTo>
                <a:close/>
              </a:path>
            </a:pathLst>
          </a:custGeom>
          <a:solidFill>
            <a:srgbClr val="4FD1C5">
              <a:alpha val="3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762000" y="6366929"/>
            <a:ext cx="561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效率提升: </a:t>
            </a:r>
            <a:r>
              <a:rPr lang="en-US" sz="2000" b="1" dirty="0">
                <a:solidFill>
                  <a:srgbClr val="4FD1C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240倍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710628" y="1676400"/>
            <a:ext cx="9042400" cy="2844800"/>
          </a:xfrm>
          <a:custGeom>
            <a:avLst/>
            <a:gdLst/>
            <a:ahLst/>
            <a:cxnLst/>
            <a:rect l="l" t="t" r="r" b="b"/>
            <a:pathLst>
              <a:path w="9042400" h="2844800">
                <a:moveTo>
                  <a:pt x="50800" y="0"/>
                </a:moveTo>
                <a:lnTo>
                  <a:pt x="8940812" y="0"/>
                </a:lnTo>
                <a:cubicBezTo>
                  <a:pt x="8996918" y="0"/>
                  <a:pt x="9042400" y="45482"/>
                  <a:pt x="9042400" y="101588"/>
                </a:cubicBezTo>
                <a:lnTo>
                  <a:pt x="9042400" y="2743212"/>
                </a:lnTo>
                <a:cubicBezTo>
                  <a:pt x="9042400" y="2799318"/>
                  <a:pt x="8996918" y="2844800"/>
                  <a:pt x="8940812" y="2844800"/>
                </a:cubicBezTo>
                <a:lnTo>
                  <a:pt x="50800" y="2844800"/>
                </a:lnTo>
                <a:cubicBezTo>
                  <a:pt x="22744" y="2844800"/>
                  <a:pt x="0" y="2822056"/>
                  <a:pt x="0" y="2794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6710628" y="1676400"/>
            <a:ext cx="50800" cy="2844800"/>
          </a:xfrm>
          <a:custGeom>
            <a:avLst/>
            <a:gdLst/>
            <a:ahLst/>
            <a:cxnLst/>
            <a:rect l="l" t="t" r="r" b="b"/>
            <a:pathLst>
              <a:path w="50800" h="2844800">
                <a:moveTo>
                  <a:pt x="50800" y="0"/>
                </a:moveTo>
                <a:lnTo>
                  <a:pt x="50800" y="0"/>
                </a:lnTo>
                <a:lnTo>
                  <a:pt x="50800" y="2844800"/>
                </a:lnTo>
                <a:lnTo>
                  <a:pt x="50800" y="2844800"/>
                </a:lnTo>
                <a:cubicBezTo>
                  <a:pt x="22763" y="2844800"/>
                  <a:pt x="0" y="2822037"/>
                  <a:pt x="0" y="2794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7" name="Shape 25"/>
          <p:cNvSpPr/>
          <p:nvPr/>
        </p:nvSpPr>
        <p:spPr>
          <a:xfrm>
            <a:off x="7028128" y="1981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42863"/>
                </a:moveTo>
                <a:cubicBezTo>
                  <a:pt x="0" y="35004"/>
                  <a:pt x="6370" y="28575"/>
                  <a:pt x="14288" y="28575"/>
                </a:cubicBezTo>
                <a:lnTo>
                  <a:pt x="42863" y="28575"/>
                </a:lnTo>
                <a:cubicBezTo>
                  <a:pt x="50780" y="28575"/>
                  <a:pt x="57150" y="34945"/>
                  <a:pt x="57150" y="42863"/>
                </a:cubicBezTo>
                <a:lnTo>
                  <a:pt x="57150" y="104775"/>
                </a:lnTo>
                <a:lnTo>
                  <a:pt x="71438" y="104775"/>
                </a:lnTo>
                <a:cubicBezTo>
                  <a:pt x="79355" y="104775"/>
                  <a:pt x="85725" y="111145"/>
                  <a:pt x="85725" y="119062"/>
                </a:cubicBezTo>
                <a:cubicBezTo>
                  <a:pt x="85725" y="126980"/>
                  <a:pt x="79355" y="133350"/>
                  <a:pt x="71438" y="133350"/>
                </a:cubicBezTo>
                <a:lnTo>
                  <a:pt x="14288" y="133350"/>
                </a:lnTo>
                <a:cubicBezTo>
                  <a:pt x="6370" y="133350"/>
                  <a:pt x="0" y="126980"/>
                  <a:pt x="0" y="119062"/>
                </a:cubicBezTo>
                <a:cubicBezTo>
                  <a:pt x="0" y="111145"/>
                  <a:pt x="6370" y="104775"/>
                  <a:pt x="14288" y="104775"/>
                </a:cubicBezTo>
                <a:lnTo>
                  <a:pt x="28575" y="104775"/>
                </a:lnTo>
                <a:lnTo>
                  <a:pt x="28575" y="57150"/>
                </a:lnTo>
                <a:lnTo>
                  <a:pt x="14288" y="57150"/>
                </a:lnTo>
                <a:cubicBezTo>
                  <a:pt x="6370" y="57150"/>
                  <a:pt x="0" y="50780"/>
                  <a:pt x="0" y="42863"/>
                </a:cubicBezTo>
                <a:close/>
                <a:moveTo>
                  <a:pt x="18098" y="179308"/>
                </a:moveTo>
                <a:cubicBezTo>
                  <a:pt x="24884" y="174188"/>
                  <a:pt x="33159" y="171450"/>
                  <a:pt x="41672" y="171450"/>
                </a:cubicBezTo>
                <a:lnTo>
                  <a:pt x="44589" y="171450"/>
                </a:lnTo>
                <a:cubicBezTo>
                  <a:pt x="64651" y="171450"/>
                  <a:pt x="80962" y="187762"/>
                  <a:pt x="80962" y="207824"/>
                </a:cubicBezTo>
                <a:cubicBezTo>
                  <a:pt x="80962" y="219492"/>
                  <a:pt x="75367" y="230386"/>
                  <a:pt x="65961" y="237232"/>
                </a:cubicBezTo>
                <a:lnTo>
                  <a:pt x="51673" y="247650"/>
                </a:lnTo>
                <a:lnTo>
                  <a:pt x="71438" y="247650"/>
                </a:lnTo>
                <a:cubicBezTo>
                  <a:pt x="79355" y="247650"/>
                  <a:pt x="85725" y="254020"/>
                  <a:pt x="85725" y="261937"/>
                </a:cubicBezTo>
                <a:cubicBezTo>
                  <a:pt x="85725" y="269855"/>
                  <a:pt x="79355" y="276225"/>
                  <a:pt x="71438" y="276225"/>
                </a:cubicBezTo>
                <a:lnTo>
                  <a:pt x="17443" y="276225"/>
                </a:lnTo>
                <a:cubicBezTo>
                  <a:pt x="7799" y="276225"/>
                  <a:pt x="0" y="268426"/>
                  <a:pt x="0" y="258782"/>
                </a:cubicBezTo>
                <a:cubicBezTo>
                  <a:pt x="0" y="253186"/>
                  <a:pt x="2679" y="247948"/>
                  <a:pt x="7203" y="244673"/>
                </a:cubicBezTo>
                <a:lnTo>
                  <a:pt x="49173" y="214134"/>
                </a:lnTo>
                <a:cubicBezTo>
                  <a:pt x="51197" y="212646"/>
                  <a:pt x="52388" y="210324"/>
                  <a:pt x="52388" y="207824"/>
                </a:cubicBezTo>
                <a:cubicBezTo>
                  <a:pt x="52388" y="203537"/>
                  <a:pt x="48875" y="200025"/>
                  <a:pt x="44589" y="200025"/>
                </a:cubicBezTo>
                <a:lnTo>
                  <a:pt x="41672" y="200025"/>
                </a:lnTo>
                <a:cubicBezTo>
                  <a:pt x="39350" y="200025"/>
                  <a:pt x="37088" y="200799"/>
                  <a:pt x="35243" y="202168"/>
                </a:cubicBezTo>
                <a:lnTo>
                  <a:pt x="22860" y="211455"/>
                </a:lnTo>
                <a:cubicBezTo>
                  <a:pt x="16550" y="216218"/>
                  <a:pt x="7620" y="214908"/>
                  <a:pt x="2857" y="208597"/>
                </a:cubicBezTo>
                <a:cubicBezTo>
                  <a:pt x="-1905" y="202287"/>
                  <a:pt x="-595" y="193358"/>
                  <a:pt x="5715" y="188595"/>
                </a:cubicBezTo>
                <a:lnTo>
                  <a:pt x="18098" y="179308"/>
                </a:lnTo>
                <a:close/>
                <a:moveTo>
                  <a:pt x="133350" y="38100"/>
                </a:moveTo>
                <a:lnTo>
                  <a:pt x="285750" y="38100"/>
                </a:lnTo>
                <a:cubicBezTo>
                  <a:pt x="296287" y="38100"/>
                  <a:pt x="304800" y="46613"/>
                  <a:pt x="304800" y="57150"/>
                </a:cubicBezTo>
                <a:cubicBezTo>
                  <a:pt x="304800" y="67687"/>
                  <a:pt x="296287" y="76200"/>
                  <a:pt x="285750" y="76200"/>
                </a:cubicBezTo>
                <a:lnTo>
                  <a:pt x="133350" y="76200"/>
                </a:lnTo>
                <a:cubicBezTo>
                  <a:pt x="122813" y="76200"/>
                  <a:pt x="114300" y="67687"/>
                  <a:pt x="114300" y="57150"/>
                </a:cubicBezTo>
                <a:cubicBezTo>
                  <a:pt x="114300" y="46613"/>
                  <a:pt x="122813" y="38100"/>
                  <a:pt x="133350" y="38100"/>
                </a:cubicBezTo>
                <a:close/>
                <a:moveTo>
                  <a:pt x="133350" y="133350"/>
                </a:moveTo>
                <a:lnTo>
                  <a:pt x="285750" y="133350"/>
                </a:lnTo>
                <a:cubicBezTo>
                  <a:pt x="296287" y="133350"/>
                  <a:pt x="304800" y="141863"/>
                  <a:pt x="304800" y="152400"/>
                </a:cubicBezTo>
                <a:cubicBezTo>
                  <a:pt x="304800" y="162937"/>
                  <a:pt x="296287" y="171450"/>
                  <a:pt x="285750" y="171450"/>
                </a:cubicBezTo>
                <a:lnTo>
                  <a:pt x="133350" y="171450"/>
                </a:lnTo>
                <a:cubicBezTo>
                  <a:pt x="122813" y="171450"/>
                  <a:pt x="114300" y="162937"/>
                  <a:pt x="114300" y="152400"/>
                </a:cubicBezTo>
                <a:cubicBezTo>
                  <a:pt x="114300" y="141863"/>
                  <a:pt x="122813" y="133350"/>
                  <a:pt x="133350" y="133350"/>
                </a:cubicBezTo>
                <a:close/>
                <a:moveTo>
                  <a:pt x="133350" y="228600"/>
                </a:moveTo>
                <a:lnTo>
                  <a:pt x="285750" y="228600"/>
                </a:lnTo>
                <a:cubicBezTo>
                  <a:pt x="296287" y="228600"/>
                  <a:pt x="304800" y="237113"/>
                  <a:pt x="304800" y="247650"/>
                </a:cubicBezTo>
                <a:cubicBezTo>
                  <a:pt x="304800" y="258187"/>
                  <a:pt x="296287" y="266700"/>
                  <a:pt x="285750" y="266700"/>
                </a:cubicBezTo>
                <a:lnTo>
                  <a:pt x="133350" y="266700"/>
                </a:lnTo>
                <a:cubicBezTo>
                  <a:pt x="122813" y="266700"/>
                  <a:pt x="114300" y="258187"/>
                  <a:pt x="114300" y="247650"/>
                </a:cubicBezTo>
                <a:cubicBezTo>
                  <a:pt x="114300" y="237113"/>
                  <a:pt x="122813" y="228600"/>
                  <a:pt x="133350" y="22860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28" name="Text 26"/>
          <p:cNvSpPr/>
          <p:nvPr/>
        </p:nvSpPr>
        <p:spPr>
          <a:xfrm>
            <a:off x="7523428" y="1930400"/>
            <a:ext cx="2959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创建数据透视表(3步)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990028" y="2540000"/>
            <a:ext cx="2730500" cy="1727200"/>
          </a:xfrm>
          <a:custGeom>
            <a:avLst/>
            <a:gdLst/>
            <a:ahLst/>
            <a:cxnLst/>
            <a:rect l="l" t="t" r="r" b="b"/>
            <a:pathLst>
              <a:path w="2730500" h="1727200">
                <a:moveTo>
                  <a:pt x="50797" y="0"/>
                </a:moveTo>
                <a:lnTo>
                  <a:pt x="2679703" y="0"/>
                </a:lnTo>
                <a:cubicBezTo>
                  <a:pt x="2707757" y="0"/>
                  <a:pt x="2730500" y="22743"/>
                  <a:pt x="2730500" y="50797"/>
                </a:cubicBezTo>
                <a:lnTo>
                  <a:pt x="2730500" y="1676403"/>
                </a:lnTo>
                <a:cubicBezTo>
                  <a:pt x="2730500" y="1704457"/>
                  <a:pt x="2707757" y="1727200"/>
                  <a:pt x="2679703" y="1727200"/>
                </a:cubicBezTo>
                <a:lnTo>
                  <a:pt x="50797" y="1727200"/>
                </a:lnTo>
                <a:cubicBezTo>
                  <a:pt x="22743" y="1727200"/>
                  <a:pt x="0" y="1704457"/>
                  <a:pt x="0" y="16764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051668" y="2743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1" name="Text 29"/>
          <p:cNvSpPr/>
          <p:nvPr/>
        </p:nvSpPr>
        <p:spPr>
          <a:xfrm>
            <a:off x="8242962" y="2870200"/>
            <a:ext cx="228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142428" y="3454400"/>
            <a:ext cx="242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选择数据源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148778" y="3810000"/>
            <a:ext cx="241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点击数据区域任意单元格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9875441" y="2540000"/>
            <a:ext cx="2730500" cy="1727200"/>
          </a:xfrm>
          <a:custGeom>
            <a:avLst/>
            <a:gdLst/>
            <a:ahLst/>
            <a:cxnLst/>
            <a:rect l="l" t="t" r="r" b="b"/>
            <a:pathLst>
              <a:path w="2730500" h="1727200">
                <a:moveTo>
                  <a:pt x="50797" y="0"/>
                </a:moveTo>
                <a:lnTo>
                  <a:pt x="2679703" y="0"/>
                </a:lnTo>
                <a:cubicBezTo>
                  <a:pt x="2707757" y="0"/>
                  <a:pt x="2730500" y="22743"/>
                  <a:pt x="2730500" y="50797"/>
                </a:cubicBezTo>
                <a:lnTo>
                  <a:pt x="2730500" y="1676403"/>
                </a:lnTo>
                <a:cubicBezTo>
                  <a:pt x="2730500" y="1704457"/>
                  <a:pt x="2707757" y="1727200"/>
                  <a:pt x="2679703" y="1727200"/>
                </a:cubicBezTo>
                <a:lnTo>
                  <a:pt x="50797" y="1727200"/>
                </a:lnTo>
                <a:cubicBezTo>
                  <a:pt x="22743" y="1727200"/>
                  <a:pt x="0" y="1704457"/>
                  <a:pt x="0" y="16764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10937081" y="2743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36" name="Text 34"/>
          <p:cNvSpPr/>
          <p:nvPr/>
        </p:nvSpPr>
        <p:spPr>
          <a:xfrm>
            <a:off x="11106944" y="2870200"/>
            <a:ext cx="26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0027841" y="3454400"/>
            <a:ext cx="242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插入透视表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034191" y="3810000"/>
            <a:ext cx="241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插入 → 数据透视表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2760854" y="2540000"/>
            <a:ext cx="2730500" cy="1727200"/>
          </a:xfrm>
          <a:custGeom>
            <a:avLst/>
            <a:gdLst/>
            <a:ahLst/>
            <a:cxnLst/>
            <a:rect l="l" t="t" r="r" b="b"/>
            <a:pathLst>
              <a:path w="2730500" h="1727200">
                <a:moveTo>
                  <a:pt x="50797" y="0"/>
                </a:moveTo>
                <a:lnTo>
                  <a:pt x="2679703" y="0"/>
                </a:lnTo>
                <a:cubicBezTo>
                  <a:pt x="2707757" y="0"/>
                  <a:pt x="2730500" y="22743"/>
                  <a:pt x="2730500" y="50797"/>
                </a:cubicBezTo>
                <a:lnTo>
                  <a:pt x="2730500" y="1676403"/>
                </a:lnTo>
                <a:cubicBezTo>
                  <a:pt x="2730500" y="1704457"/>
                  <a:pt x="2707757" y="1727200"/>
                  <a:pt x="2679703" y="1727200"/>
                </a:cubicBezTo>
                <a:lnTo>
                  <a:pt x="50797" y="1727200"/>
                </a:lnTo>
                <a:cubicBezTo>
                  <a:pt x="22743" y="1727200"/>
                  <a:pt x="0" y="1704457"/>
                  <a:pt x="0" y="16764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13822496" y="2743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FD1C5"/>
          </a:solidFill>
          <a:ln/>
        </p:spPr>
      </p:sp>
      <p:sp>
        <p:nvSpPr>
          <p:cNvPr id="41" name="Text 39"/>
          <p:cNvSpPr/>
          <p:nvPr/>
        </p:nvSpPr>
        <p:spPr>
          <a:xfrm>
            <a:off x="13989050" y="2870200"/>
            <a:ext cx="27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2913254" y="3454400"/>
            <a:ext cx="242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拖拽字段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2919604" y="3810000"/>
            <a:ext cx="241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拖到行/列/值区域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685228" y="4724400"/>
            <a:ext cx="4432300" cy="2197100"/>
          </a:xfrm>
          <a:custGeom>
            <a:avLst/>
            <a:gdLst/>
            <a:ahLst/>
            <a:cxnLst/>
            <a:rect l="l" t="t" r="r" b="b"/>
            <a:pathLst>
              <a:path w="4432300" h="2197100">
                <a:moveTo>
                  <a:pt x="101594" y="0"/>
                </a:moveTo>
                <a:lnTo>
                  <a:pt x="4330706" y="0"/>
                </a:lnTo>
                <a:cubicBezTo>
                  <a:pt x="4386815" y="0"/>
                  <a:pt x="4432300" y="45485"/>
                  <a:pt x="4432300" y="101594"/>
                </a:cubicBezTo>
                <a:lnTo>
                  <a:pt x="4432300" y="2095506"/>
                </a:lnTo>
                <a:cubicBezTo>
                  <a:pt x="4432300" y="2151615"/>
                  <a:pt x="4386815" y="2197100"/>
                  <a:pt x="4330706" y="2197100"/>
                </a:cubicBezTo>
                <a:lnTo>
                  <a:pt x="101594" y="2197100"/>
                </a:lnTo>
                <a:cubicBezTo>
                  <a:pt x="45485" y="2197100"/>
                  <a:pt x="0" y="2151615"/>
                  <a:pt x="0" y="20955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6888428" y="4927600"/>
            <a:ext cx="414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数据透视表字段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888428" y="5384800"/>
            <a:ext cx="4114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行区域:</a:t>
            </a: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按某字段分行显示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888428" y="5740400"/>
            <a:ext cx="4114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列区域:</a:t>
            </a: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按某字段分列显示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888428" y="6096000"/>
            <a:ext cx="4114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值区域:</a:t>
            </a: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汇总计算(求和/计数等)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888428" y="6451600"/>
            <a:ext cx="4114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筛选器:</a:t>
            </a:r>
            <a:r>
              <a:rPr lang="en-US" sz="14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全局筛选数据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1322315" y="4728633"/>
            <a:ext cx="4415367" cy="2192867"/>
          </a:xfrm>
          <a:custGeom>
            <a:avLst/>
            <a:gdLst/>
            <a:ahLst/>
            <a:cxnLst/>
            <a:rect l="l" t="t" r="r" b="b"/>
            <a:pathLst>
              <a:path w="4415367" h="2192867">
                <a:moveTo>
                  <a:pt x="101596" y="0"/>
                </a:moveTo>
                <a:lnTo>
                  <a:pt x="4313771" y="0"/>
                </a:lnTo>
                <a:cubicBezTo>
                  <a:pt x="4369881" y="0"/>
                  <a:pt x="4415367" y="45486"/>
                  <a:pt x="4415367" y="101596"/>
                </a:cubicBezTo>
                <a:lnTo>
                  <a:pt x="4415367" y="2091271"/>
                </a:lnTo>
                <a:cubicBezTo>
                  <a:pt x="4415367" y="2147381"/>
                  <a:pt x="4369881" y="2192867"/>
                  <a:pt x="4313771" y="2192867"/>
                </a:cubicBezTo>
                <a:lnTo>
                  <a:pt x="101596" y="2192867"/>
                </a:lnTo>
                <a:cubicBezTo>
                  <a:pt x="45486" y="2192867"/>
                  <a:pt x="0" y="2147381"/>
                  <a:pt x="0" y="2091271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4FD1C5">
              <a:alpha val="10196"/>
            </a:srgbClr>
          </a:solidFill>
          <a:ln w="8467">
            <a:solidFill>
              <a:srgbClr val="4FD1C5">
                <a:alpha val="30196"/>
              </a:srgbClr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11529748" y="4936065"/>
            <a:ext cx="4114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高级功能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1529748" y="5393265"/>
            <a:ext cx="4089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切片器:</a:t>
            </a: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可视化筛选按钮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1529748" y="5748865"/>
            <a:ext cx="4089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时间线:</a:t>
            </a: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按日期范围筛选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1529748" y="6104465"/>
            <a:ext cx="4089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刷新:</a:t>
            </a: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右键 → 刷新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529748" y="6460065"/>
            <a:ext cx="4089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</a:t>
            </a:r>
            <a:r>
              <a:rPr lang="en-US" sz="14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图表:</a:t>
            </a:r>
            <a:r>
              <a:rPr lang="en-US" sz="14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分析 → 数据透视图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1049</Words>
  <Application>Microsoft Office PowerPoint</Application>
  <PresentationFormat>自定义</PresentationFormat>
  <Paragraphs>324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Noto Sans SC</vt:lpstr>
      <vt:lpstr>Arial</vt:lpstr>
      <vt:lpstr>MiSans</vt:lpstr>
      <vt:lpstr>Liter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Office高效办公入门指南</dc:title>
  <dc:subject>Office高效办公入门指南</dc:subject>
  <dc:creator>Kimi</dc:creator>
  <cp:lastModifiedBy>牙 犬</cp:lastModifiedBy>
  <cp:revision>2</cp:revision>
  <dcterms:created xsi:type="dcterms:W3CDTF">2026-01-03T15:25:15Z</dcterms:created>
  <dcterms:modified xsi:type="dcterms:W3CDTF">2026-01-03T15:28:37Z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Office高效办公入门指南","ContentProducer":"001191110108MACG2KBH8F10000","ProduceID":"19b84666-6442-8140-8000-000092034e5c","ReservedCode1":"","ContentPropagator":"001191110108MACG2KBH8F20000","PropagateID":"19b84666-6442-8140-8000-000092034e5c","ReservedCode2":""}</vt:lpwstr>
  </property>
</Properties>
</file>